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68"/>
  </p:notesMasterIdLst>
  <p:handoutMasterIdLst>
    <p:handoutMasterId r:id="rId69"/>
  </p:handoutMasterIdLst>
  <p:sldIdLst>
    <p:sldId id="369" r:id="rId6"/>
    <p:sldId id="371" r:id="rId7"/>
    <p:sldId id="372" r:id="rId8"/>
    <p:sldId id="375" r:id="rId9"/>
    <p:sldId id="382" r:id="rId10"/>
    <p:sldId id="384" r:id="rId11"/>
    <p:sldId id="383" r:id="rId12"/>
    <p:sldId id="373" r:id="rId13"/>
    <p:sldId id="376" r:id="rId14"/>
    <p:sldId id="374" r:id="rId15"/>
    <p:sldId id="377" r:id="rId16"/>
    <p:sldId id="387" r:id="rId17"/>
    <p:sldId id="378" r:id="rId18"/>
    <p:sldId id="379" r:id="rId19"/>
    <p:sldId id="386" r:id="rId20"/>
    <p:sldId id="380" r:id="rId21"/>
    <p:sldId id="381" r:id="rId22"/>
    <p:sldId id="385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03" r:id="rId39"/>
    <p:sldId id="404" r:id="rId40"/>
    <p:sldId id="405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16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  <p:sldId id="441" r:id="rId63"/>
    <p:sldId id="442" r:id="rId64"/>
    <p:sldId id="437" r:id="rId65"/>
    <p:sldId id="439" r:id="rId66"/>
    <p:sldId id="440" r:id="rId67"/>
  </p:sldIdLst>
  <p:sldSz cx="9144000" cy="6858000" type="screen4x3"/>
  <p:notesSz cx="6808788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35">
          <p15:clr>
            <a:srgbClr val="A4A3A4"/>
          </p15:clr>
        </p15:guide>
        <p15:guide id="2" orient="horz" pos="798">
          <p15:clr>
            <a:srgbClr val="A4A3A4"/>
          </p15:clr>
        </p15:guide>
        <p15:guide id="3" orient="horz" pos="117">
          <p15:clr>
            <a:srgbClr val="A4A3A4"/>
          </p15:clr>
        </p15:guide>
        <p15:guide id="4" orient="horz" pos="4196">
          <p15:clr>
            <a:srgbClr val="A4A3A4"/>
          </p15:clr>
        </p15:guide>
        <p15:guide id="5" orient="horz" pos="3874">
          <p15:clr>
            <a:srgbClr val="A4A3A4"/>
          </p15:clr>
        </p15:guide>
        <p15:guide id="6" orient="horz" pos="2083">
          <p15:clr>
            <a:srgbClr val="A4A3A4"/>
          </p15:clr>
        </p15:guide>
        <p15:guide id="7" orient="horz" pos="697">
          <p15:clr>
            <a:srgbClr val="A4A3A4"/>
          </p15:clr>
        </p15:guide>
        <p15:guide id="8" pos="2775">
          <p15:clr>
            <a:srgbClr val="A4A3A4"/>
          </p15:clr>
        </p15:guide>
        <p15:guide id="9" pos="3000">
          <p15:clr>
            <a:srgbClr val="A4A3A4"/>
          </p15:clr>
        </p15:guide>
        <p15:guide id="10" pos="282">
          <p15:clr>
            <a:srgbClr val="A4A3A4"/>
          </p15:clr>
        </p15:guide>
        <p15:guide id="11" pos="2880">
          <p15:clr>
            <a:srgbClr val="A4A3A4"/>
          </p15:clr>
        </p15:guide>
        <p15:guide id="12" pos="54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386"/>
    <a:srgbClr val="FFFFFF"/>
    <a:srgbClr val="FFEBE7"/>
    <a:srgbClr val="FFFFE7"/>
    <a:srgbClr val="FFD9B2"/>
    <a:srgbClr val="FFAA99"/>
    <a:srgbClr val="666666"/>
    <a:srgbClr val="000000"/>
    <a:srgbClr val="6EC628"/>
    <a:srgbClr val="A29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2EA0FD-FF5C-4C54-B457-CE408284A874}" v="1" dt="2020-02-12T04:22:29.9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33" autoAdjust="0"/>
    <p:restoredTop sz="77045" autoAdjust="0"/>
  </p:normalViewPr>
  <p:slideViewPr>
    <p:cSldViewPr snapToGrid="0">
      <p:cViewPr varScale="1">
        <p:scale>
          <a:sx n="72" d="100"/>
          <a:sy n="72" d="100"/>
        </p:scale>
        <p:origin x="1194" y="78"/>
      </p:cViewPr>
      <p:guideLst>
        <p:guide orient="horz" pos="835"/>
        <p:guide orient="horz" pos="798"/>
        <p:guide orient="horz" pos="117"/>
        <p:guide orient="horz" pos="4196"/>
        <p:guide orient="horz" pos="3874"/>
        <p:guide orient="horz" pos="2083"/>
        <p:guide orient="horz" pos="697"/>
        <p:guide pos="2775"/>
        <p:guide pos="3000"/>
        <p:guide pos="282"/>
        <p:guide pos="2880"/>
        <p:guide pos="5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520" y="-84"/>
      </p:cViewPr>
      <p:guideLst>
        <p:guide orient="horz" pos="3131"/>
        <p:guide pos="214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ndra gomle" userId="c6550dd224eb1a3f" providerId="LiveId" clId="{C22EA0FD-FF5C-4C54-B457-CE408284A874}"/>
    <pc:docChg chg="modMainMaster">
      <pc:chgData name="rajendra gomle" userId="c6550dd224eb1a3f" providerId="LiveId" clId="{C22EA0FD-FF5C-4C54-B457-CE408284A874}" dt="2020-02-12T04:22:34.423" v="5" actId="1076"/>
      <pc:docMkLst>
        <pc:docMk/>
      </pc:docMkLst>
      <pc:sldMasterChg chg="modSldLayout">
        <pc:chgData name="rajendra gomle" userId="c6550dd224eb1a3f" providerId="LiveId" clId="{C22EA0FD-FF5C-4C54-B457-CE408284A874}" dt="2020-02-12T04:22:34.423" v="5" actId="1076"/>
        <pc:sldMasterMkLst>
          <pc:docMk/>
          <pc:sldMasterMk cId="0" sldId="2147483648"/>
        </pc:sldMasterMkLst>
        <pc:sldLayoutChg chg="addSp modSp">
          <pc:chgData name="rajendra gomle" userId="c6550dd224eb1a3f" providerId="LiveId" clId="{C22EA0FD-FF5C-4C54-B457-CE408284A874}" dt="2020-02-12T04:22:34.423" v="5" actId="1076"/>
          <pc:sldLayoutMkLst>
            <pc:docMk/>
            <pc:sldMasterMk cId="0" sldId="2147483648"/>
            <pc:sldLayoutMk cId="0" sldId="2147483671"/>
          </pc:sldLayoutMkLst>
          <pc:spChg chg="mod">
            <ac:chgData name="rajendra gomle" userId="c6550dd224eb1a3f" providerId="LiveId" clId="{C22EA0FD-FF5C-4C54-B457-CE408284A874}" dt="2020-02-12T04:22:08.941" v="0" actId="1076"/>
            <ac:spMkLst>
              <pc:docMk/>
              <pc:sldMasterMk cId="0" sldId="2147483648"/>
              <pc:sldLayoutMk cId="0" sldId="2147483671"/>
              <ac:spMk id="10" creationId="{00000000-0000-0000-0000-000000000000}"/>
            </ac:spMkLst>
          </pc:spChg>
          <pc:grpChg chg="add mod">
            <ac:chgData name="rajendra gomle" userId="c6550dd224eb1a3f" providerId="LiveId" clId="{C22EA0FD-FF5C-4C54-B457-CE408284A874}" dt="2020-02-12T04:22:34.423" v="5" actId="1076"/>
            <ac:grpSpMkLst>
              <pc:docMk/>
              <pc:sldMasterMk cId="0" sldId="2147483648"/>
              <pc:sldLayoutMk cId="0" sldId="2147483671"/>
              <ac:grpSpMk id="2" creationId="{77A81495-AF34-4007-A0A8-8ADEB34A75C9}"/>
            </ac:grpSpMkLst>
          </pc:grpChg>
          <pc:grpChg chg="mod">
            <ac:chgData name="rajendra gomle" userId="c6550dd224eb1a3f" providerId="LiveId" clId="{C22EA0FD-FF5C-4C54-B457-CE408284A874}" dt="2020-02-12T04:22:29.999" v="4" actId="164"/>
            <ac:grpSpMkLst>
              <pc:docMk/>
              <pc:sldMasterMk cId="0" sldId="2147483648"/>
              <pc:sldLayoutMk cId="0" sldId="2147483671"/>
              <ac:grpSpMk id="13" creationId="{00000000-0000-0000-0000-000000000000}"/>
            </ac:grpSpMkLst>
          </pc:grpChg>
          <pc:picChg chg="mod">
            <ac:chgData name="rajendra gomle" userId="c6550dd224eb1a3f" providerId="LiveId" clId="{C22EA0FD-FF5C-4C54-B457-CE408284A874}" dt="2020-02-12T04:22:29.999" v="4" actId="164"/>
            <ac:picMkLst>
              <pc:docMk/>
              <pc:sldMasterMk cId="0" sldId="2147483648"/>
              <pc:sldLayoutMk cId="0" sldId="2147483671"/>
              <ac:picMk id="47" creationId="{00000000-0000-0000-0000-000000000000}"/>
            </ac:picMkLst>
          </pc:picChg>
        </pc:sldLayoutChg>
      </pc:sldMasterChg>
    </pc:docChg>
  </pc:docChgLst>
  <pc:docChgLst>
    <pc:chgData name="rajendra gomle" userId="c6550dd224eb1a3f" providerId="LiveId" clId="{C530D8EC-C883-4F52-9575-DDCBC178BD3E}"/>
    <pc:docChg chg="undo custSel addSld delSld modSld">
      <pc:chgData name="rajendra gomle" userId="c6550dd224eb1a3f" providerId="LiveId" clId="{C530D8EC-C883-4F52-9575-DDCBC178BD3E}" dt="2019-10-12T11:08:55.575" v="56"/>
      <pc:docMkLst>
        <pc:docMk/>
      </pc:docMkLst>
      <pc:sldChg chg="modSp add del modTransition">
        <pc:chgData name="rajendra gomle" userId="c6550dd224eb1a3f" providerId="LiveId" clId="{C530D8EC-C883-4F52-9575-DDCBC178BD3E}" dt="2019-10-12T11:08:55.575" v="56"/>
        <pc:sldMkLst>
          <pc:docMk/>
          <pc:sldMk cId="3720712363" sldId="256"/>
        </pc:sldMkLst>
        <pc:spChg chg="mod">
          <ac:chgData name="rajendra gomle" userId="c6550dd224eb1a3f" providerId="LiveId" clId="{C530D8EC-C883-4F52-9575-DDCBC178BD3E}" dt="2019-10-12T11:08:29.981" v="4"/>
          <ac:spMkLst>
            <pc:docMk/>
            <pc:sldMk cId="3720712363" sldId="256"/>
            <ac:spMk id="5" creationId="{F01EAB7F-3C5E-4F81-A8C8-BFD4D05C7AED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2971764760" sldId="257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971764760" sldId="257"/>
            <ac:spMk id="3" creationId="{7A308EEF-DF10-46BB-B75B-54C1C8E3AC3F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1487010294" sldId="258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2178830062" sldId="259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819393931" sldId="260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3991317708" sldId="261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3635257206" sldId="262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968445785" sldId="263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4095516612" sldId="264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523081319" sldId="265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523081319" sldId="265"/>
            <ac:spMk id="2" creationId="{E917653F-CCD6-4D90-9B3C-C07E12B06015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4286679817" sldId="266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877275518" sldId="267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3946092999" sldId="268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946092999" sldId="268"/>
            <ac:spMk id="3" creationId="{5ECE7510-07FE-4BD4-8349-F862C7030FA2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269420837" sldId="269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69420837" sldId="269"/>
            <ac:spMk id="3" creationId="{5ECE7510-07FE-4BD4-8349-F862C7030FA2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292136158" sldId="270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92136158" sldId="270"/>
            <ac:spMk id="2" creationId="{B644AF77-3F01-44B2-A4BC-D4882903AD94}"/>
          </ac:spMkLst>
        </pc:spChg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92136158" sldId="270"/>
            <ac:spMk id="3" creationId="{27898538-BBAA-4CFB-8B39-E96897F85406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60032364" sldId="271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3336878937" sldId="272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336878937" sldId="272"/>
            <ac:spMk id="2" creationId="{302B98A5-4BDB-4FFA-8DB6-8EDEC373E018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3214251523" sldId="273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1220633887" sldId="274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1220633887" sldId="274"/>
            <ac:spMk id="3" creationId="{5BAB4D08-452D-4E0C-962D-26EA8A4FC9D3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655136910" sldId="275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655136910" sldId="275"/>
            <ac:spMk id="3" creationId="{ACC1C4CF-C794-45BB-BE5D-56CD9484B9D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540174891" sldId="276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540174891" sldId="276"/>
            <ac:spMk id="3" creationId="{3FD5282F-8525-4F02-8BE4-8B86A2C1EA01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4009883399" sldId="277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2568495253" sldId="278"/>
        </pc:sldMkLst>
      </pc:sldChg>
      <pc:sldChg chg="add del modTransition">
        <pc:chgData name="rajendra gomle" userId="c6550dd224eb1a3f" providerId="LiveId" clId="{C530D8EC-C883-4F52-9575-DDCBC178BD3E}" dt="2019-10-12T11:08:55.575" v="56"/>
        <pc:sldMkLst>
          <pc:docMk/>
          <pc:sldMk cId="2360894068" sldId="279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589256804" sldId="280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3214274757" sldId="282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214274757" sldId="282"/>
            <ac:spMk id="2" creationId="{25E75C62-3FCA-4A50-A06A-BD1D550C3205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1668040796" sldId="283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1668040796" sldId="283"/>
            <ac:spMk id="2" creationId="{D97C44BF-DAE6-4371-9348-FB0670EC7A7B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2382991408" sldId="284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382991408" sldId="284"/>
            <ac:spMk id="2" creationId="{037B3238-0C29-44E4-9D3A-8235B783048F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2409221274" sldId="285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409221274" sldId="285"/>
            <ac:spMk id="2" creationId="{037B3238-0C29-44E4-9D3A-8235B783048F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3526436956" sldId="286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1531440763" sldId="287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2821413601" sldId="288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821413601" sldId="288"/>
            <ac:spMk id="2" creationId="{037B3238-0C29-44E4-9D3A-8235B783048F}"/>
          </ac:spMkLst>
        </pc:spChg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821413601" sldId="288"/>
            <ac:spMk id="4" creationId="{21F5B411-9291-41BA-8941-22830BA51CF6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36667297" sldId="289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2397539877" sldId="290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397539877" sldId="290"/>
            <ac:spMk id="2" creationId="{037B3238-0C29-44E4-9D3A-8235B783048F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175488574" sldId="291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175488574" sldId="291"/>
            <ac:spMk id="2" creationId="{08AF2F1B-88AC-48DB-8C85-FC9E3BDB4C06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2955147058" sldId="292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1687760832" sldId="293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1687760832" sldId="293"/>
            <ac:spMk id="2" creationId="{08AF2F1B-88AC-48DB-8C85-FC9E3BDB4C06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1291389095" sldId="294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1291389095" sldId="294"/>
            <ac:spMk id="2" creationId="{08AF2F1B-88AC-48DB-8C85-FC9E3BDB4C06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4236421487" sldId="295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151255188" sldId="296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3313737415" sldId="297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171958060" sldId="298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1594472581" sldId="299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1693416165" sldId="300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377060022" sldId="301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77060022" sldId="301"/>
            <ac:spMk id="2" creationId="{A6CF9364-30EE-4B43-B7A8-11EC55B42C4B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777341176" sldId="302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777341176" sldId="302"/>
            <ac:spMk id="2" creationId="{DF4958F3-0F51-4C56-B467-63D13E863690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2801253159" sldId="303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1823948680" sldId="305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1823948680" sldId="305"/>
            <ac:spMk id="2" creationId="{EB93B1A3-9D87-490C-B9E3-B87FB7C9F71B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1996797871" sldId="306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1996797871" sldId="306"/>
            <ac:spMk id="2" creationId="{EB93B1A3-9D87-490C-B9E3-B87FB7C9F71B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2030648467" sldId="307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2413967376" sldId="308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413967376" sldId="308"/>
            <ac:spMk id="2" creationId="{FC3CCDD4-ADB6-436C-9CD5-2DF0EAE30DFF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2862153733" sldId="309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2865523477" sldId="310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1987942131" sldId="312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1987942131" sldId="312"/>
            <ac:spMk id="3" creationId="{C92B8511-8056-439F-AABD-E17C0DA3BC87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283028216" sldId="313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3105402469" sldId="314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105402469" sldId="314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3059191869" sldId="315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059191869" sldId="315"/>
            <ac:spMk id="2" creationId="{630509BC-3456-40D5-A139-7AFE3F8C8326}"/>
          </ac:spMkLst>
        </pc:spChg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059191869" sldId="315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821570214" sldId="316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821570214" sldId="316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3599861947" sldId="317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599861947" sldId="317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919913436" sldId="318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919913436" sldId="318"/>
            <ac:spMk id="2" creationId="{630509BC-3456-40D5-A139-7AFE3F8C8326}"/>
          </ac:spMkLst>
        </pc:spChg>
        <pc:spChg chg="mod">
          <ac:chgData name="rajendra gomle" userId="c6550dd224eb1a3f" providerId="LiveId" clId="{C530D8EC-C883-4F52-9575-DDCBC178BD3E}" dt="2019-10-12T11:08:55.575" v="56"/>
          <ac:spMkLst>
            <pc:docMk/>
            <pc:sldMk cId="919913436" sldId="318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683916591" sldId="319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683916591" sldId="319"/>
            <ac:spMk id="2" creationId="{630509BC-3456-40D5-A139-7AFE3F8C8326}"/>
          </ac:spMkLst>
        </pc:spChg>
        <pc:spChg chg="mod">
          <ac:chgData name="rajendra gomle" userId="c6550dd224eb1a3f" providerId="LiveId" clId="{C530D8EC-C883-4F52-9575-DDCBC178BD3E}" dt="2019-10-12T11:08:55.575" v="56"/>
          <ac:spMkLst>
            <pc:docMk/>
            <pc:sldMk cId="683916591" sldId="319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3051412236" sldId="320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051412236" sldId="320"/>
            <ac:spMk id="2" creationId="{630509BC-3456-40D5-A139-7AFE3F8C8326}"/>
          </ac:spMkLst>
        </pc:spChg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051412236" sldId="320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93294028" sldId="321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93294028" sldId="321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528675326" sldId="322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528675326" sldId="322"/>
            <ac:spMk id="2" creationId="{630509BC-3456-40D5-A139-7AFE3F8C8326}"/>
          </ac:spMkLst>
        </pc:spChg>
        <pc:spChg chg="mod">
          <ac:chgData name="rajendra gomle" userId="c6550dd224eb1a3f" providerId="LiveId" clId="{C530D8EC-C883-4F52-9575-DDCBC178BD3E}" dt="2019-10-12T11:08:55.575" v="56"/>
          <ac:spMkLst>
            <pc:docMk/>
            <pc:sldMk cId="528675326" sldId="322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4062860375" sldId="323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4062860375" sldId="323"/>
            <ac:spMk id="2" creationId="{630509BC-3456-40D5-A139-7AFE3F8C8326}"/>
          </ac:spMkLst>
        </pc:spChg>
        <pc:spChg chg="mod">
          <ac:chgData name="rajendra gomle" userId="c6550dd224eb1a3f" providerId="LiveId" clId="{C530D8EC-C883-4F52-9575-DDCBC178BD3E}" dt="2019-10-12T11:08:55.575" v="56"/>
          <ac:spMkLst>
            <pc:docMk/>
            <pc:sldMk cId="4062860375" sldId="323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2161594428" sldId="324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161594428" sldId="324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2326742602" sldId="325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326742602" sldId="325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3710554173" sldId="326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710554173" sldId="326"/>
            <ac:spMk id="2" creationId="{630509BC-3456-40D5-A139-7AFE3F8C8326}"/>
          </ac:spMkLst>
        </pc:spChg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710554173" sldId="326"/>
            <ac:spMk id="3" creationId="{C92B8511-8056-439F-AABD-E17C0DA3BC87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1346852294" sldId="327"/>
        </pc:sldMkLst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2244472597" sldId="328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2244472597" sldId="328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4157574941" sldId="329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4157574941" sldId="329"/>
            <ac:spMk id="3" creationId="{C92B8511-8056-439F-AABD-E17C0DA3BC87}"/>
          </ac:spMkLst>
        </pc:spChg>
      </pc:sldChg>
      <pc:sldChg chg="modSp add del">
        <pc:chgData name="rajendra gomle" userId="c6550dd224eb1a3f" providerId="LiveId" clId="{C530D8EC-C883-4F52-9575-DDCBC178BD3E}" dt="2019-10-12T11:08:55.575" v="56"/>
        <pc:sldMkLst>
          <pc:docMk/>
          <pc:sldMk cId="3075714449" sldId="330"/>
        </pc:sldMkLst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075714449" sldId="330"/>
            <ac:spMk id="2" creationId="{630509BC-3456-40D5-A139-7AFE3F8C8326}"/>
          </ac:spMkLst>
        </pc:spChg>
        <pc:spChg chg="mod">
          <ac:chgData name="rajendra gomle" userId="c6550dd224eb1a3f" providerId="LiveId" clId="{C530D8EC-C883-4F52-9575-DDCBC178BD3E}" dt="2019-10-12T11:08:55.575" v="56"/>
          <ac:spMkLst>
            <pc:docMk/>
            <pc:sldMk cId="3075714449" sldId="330"/>
            <ac:spMk id="3" creationId="{C92B8511-8056-439F-AABD-E17C0DA3BC87}"/>
          </ac:spMkLst>
        </pc:spChg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2461203705" sldId="331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1458691567" sldId="332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819104121" sldId="333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3174686453" sldId="334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1860035038" sldId="335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384759481" sldId="336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2146018462" sldId="337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543240581" sldId="338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86337759" sldId="339"/>
        </pc:sldMkLst>
      </pc:sldChg>
      <pc:sldChg chg="add del">
        <pc:chgData name="rajendra gomle" userId="c6550dd224eb1a3f" providerId="LiveId" clId="{C530D8EC-C883-4F52-9575-DDCBC178BD3E}" dt="2019-10-12T11:08:55.575" v="56"/>
        <pc:sldMkLst>
          <pc:docMk/>
          <pc:sldMk cId="4168873024" sldId="340"/>
        </pc:sldMkLst>
      </pc:sldChg>
      <pc:sldChg chg="modTransition">
        <pc:chgData name="rajendra gomle" userId="c6550dd224eb1a3f" providerId="LiveId" clId="{C530D8EC-C883-4F52-9575-DDCBC178BD3E}" dt="2019-10-12T11:04:19.677" v="3"/>
        <pc:sldMkLst>
          <pc:docMk/>
          <pc:sldMk cId="579931376" sldId="3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6738" y="0"/>
            <a:ext cx="2950475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2E8FD-2AFE-4B1E-9D19-015693014FEA}" type="datetimeFigureOut">
              <a:rPr lang="en-US" smtClean="0">
                <a:latin typeface="Arial" pitchFamily="34" charset="0"/>
              </a:rPr>
              <a:pPr/>
              <a:t>7/3/2021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50475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6738" y="9440647"/>
            <a:ext cx="2950475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686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US" smtClean="0"/>
              <a:pPr/>
              <a:t>7/3/2021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80" y="4721187"/>
            <a:ext cx="544703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50475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8" y="9440647"/>
            <a:ext cx="2950475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788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bg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Calibri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Calibri" pitchFamily="34" charset="0"/>
              </a:defRPr>
            </a:lvl9pPr>
          </a:lstStyle>
          <a:p>
            <a:pPr eaLnBrk="1" hangingPunct="1"/>
            <a:fld id="{8C5CC167-7467-4ED5-8225-7B02667C0C48}" type="slidenum">
              <a:rPr lang="fr-CA" smtClean="0">
                <a:solidFill>
                  <a:schemeClr val="tx1"/>
                </a:solidFill>
                <a:latin typeface="Arial" charset="0"/>
              </a:rPr>
              <a:pPr eaLnBrk="1" hangingPunct="1"/>
              <a:t>1</a:t>
            </a:fld>
            <a:endParaRPr lang="fr-CA">
              <a:solidFill>
                <a:schemeClr val="tx1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22" descr="cover- Ice.jpg &lt;IGNORE&gt;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3998" cy="4071937"/>
          </a:xfrm>
          <a:prstGeom prst="rect">
            <a:avLst/>
          </a:prstGeom>
        </p:spPr>
      </p:pic>
      <p:pic>
        <p:nvPicPr>
          <p:cNvPr id="49" name="Picture 6" descr="cover_bg_ice_part2.jpg &lt;IGNORE&gt;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4069080"/>
            <a:ext cx="9144000" cy="1527048"/>
          </a:xfrm>
          <a:prstGeom prst="rect">
            <a:avLst/>
          </a:prstGeom>
        </p:spPr>
      </p:pic>
      <p:pic>
        <p:nvPicPr>
          <p:cNvPr id="50" name="Picture 8" descr="cover_bg_ice_part1.jpg &lt;IGNORE&gt;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4" y="3906044"/>
            <a:ext cx="9143910" cy="17859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gray">
          <a:xfrm>
            <a:off x="6901056" y="5829386"/>
            <a:ext cx="1894407" cy="855073"/>
            <a:chOff x="1028700" y="1828800"/>
            <a:chExt cx="7083426" cy="3197226"/>
          </a:xfrm>
        </p:grpSpPr>
        <p:sp>
          <p:nvSpPr>
            <p:cNvPr id="12" name="Freeform 5"/>
            <p:cNvSpPr>
              <a:spLocks/>
            </p:cNvSpPr>
            <p:nvPr/>
          </p:nvSpPr>
          <p:spPr bwMode="gray">
            <a:xfrm>
              <a:off x="3371850" y="1828800"/>
              <a:ext cx="1697038" cy="2027238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gray">
            <a:xfrm>
              <a:off x="5222875" y="1828800"/>
              <a:ext cx="1758950" cy="2027238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gray">
            <a:xfrm>
              <a:off x="7304088" y="1870075"/>
              <a:ext cx="417513" cy="194468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gray">
            <a:xfrm>
              <a:off x="1028700" y="4525963"/>
              <a:ext cx="2698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0"/>
                </a:cxn>
                <a:cxn ang="0">
                  <a:pos x="168" y="26"/>
                </a:cxn>
                <a:cxn ang="0">
                  <a:pos x="31" y="26"/>
                </a:cxn>
                <a:cxn ang="0">
                  <a:pos x="31" y="107"/>
                </a:cxn>
                <a:cxn ang="0">
                  <a:pos x="159" y="107"/>
                </a:cxn>
                <a:cxn ang="0">
                  <a:pos x="159" y="133"/>
                </a:cxn>
                <a:cxn ang="0">
                  <a:pos x="31" y="133"/>
                </a:cxn>
                <a:cxn ang="0">
                  <a:pos x="31" y="218"/>
                </a:cxn>
                <a:cxn ang="0">
                  <a:pos x="170" y="218"/>
                </a:cxn>
                <a:cxn ang="0">
                  <a:pos x="170" y="246"/>
                </a:cxn>
                <a:cxn ang="0">
                  <a:pos x="0" y="246"/>
                </a:cxn>
                <a:cxn ang="0">
                  <a:pos x="0" y="0"/>
                </a:cxn>
              </a:cxnLst>
              <a:rect l="0" t="0" r="r" b="b"/>
              <a:pathLst>
                <a:path w="170" h="246">
                  <a:moveTo>
                    <a:pt x="0" y="0"/>
                  </a:moveTo>
                  <a:lnTo>
                    <a:pt x="168" y="0"/>
                  </a:lnTo>
                  <a:lnTo>
                    <a:pt x="168" y="26"/>
                  </a:lnTo>
                  <a:lnTo>
                    <a:pt x="31" y="26"/>
                  </a:lnTo>
                  <a:lnTo>
                    <a:pt x="31" y="107"/>
                  </a:lnTo>
                  <a:lnTo>
                    <a:pt x="159" y="107"/>
                  </a:lnTo>
                  <a:lnTo>
                    <a:pt x="159" y="133"/>
                  </a:lnTo>
                  <a:lnTo>
                    <a:pt x="31" y="133"/>
                  </a:lnTo>
                  <a:lnTo>
                    <a:pt x="31" y="218"/>
                  </a:lnTo>
                  <a:lnTo>
                    <a:pt x="170" y="218"/>
                  </a:lnTo>
                  <a:lnTo>
                    <a:pt x="170" y="246"/>
                  </a:lnTo>
                  <a:lnTo>
                    <a:pt x="0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gray">
            <a:xfrm>
              <a:off x="1322388" y="4635500"/>
              <a:ext cx="269875" cy="280988"/>
            </a:xfrm>
            <a:custGeom>
              <a:avLst/>
              <a:gdLst/>
              <a:ahLst/>
              <a:cxnLst>
                <a:cxn ang="0">
                  <a:pos x="66" y="83"/>
                </a:cxn>
                <a:cxn ang="0">
                  <a:pos x="4" y="0"/>
                </a:cxn>
                <a:cxn ang="0">
                  <a:pos x="42" y="0"/>
                </a:cxn>
                <a:cxn ang="0">
                  <a:pos x="85" y="61"/>
                </a:cxn>
                <a:cxn ang="0">
                  <a:pos x="127" y="0"/>
                </a:cxn>
                <a:cxn ang="0">
                  <a:pos x="163" y="0"/>
                </a:cxn>
                <a:cxn ang="0">
                  <a:pos x="101" y="80"/>
                </a:cxn>
                <a:cxn ang="0">
                  <a:pos x="170" y="177"/>
                </a:cxn>
                <a:cxn ang="0">
                  <a:pos x="134" y="177"/>
                </a:cxn>
                <a:cxn ang="0">
                  <a:pos x="85" y="104"/>
                </a:cxn>
                <a:cxn ang="0">
                  <a:pos x="35" y="177"/>
                </a:cxn>
                <a:cxn ang="0">
                  <a:pos x="0" y="177"/>
                </a:cxn>
                <a:cxn ang="0">
                  <a:pos x="66" y="83"/>
                </a:cxn>
              </a:cxnLst>
              <a:rect l="0" t="0" r="r" b="b"/>
              <a:pathLst>
                <a:path w="170" h="177">
                  <a:moveTo>
                    <a:pt x="66" y="83"/>
                  </a:moveTo>
                  <a:lnTo>
                    <a:pt x="4" y="0"/>
                  </a:lnTo>
                  <a:lnTo>
                    <a:pt x="42" y="0"/>
                  </a:lnTo>
                  <a:lnTo>
                    <a:pt x="85" y="61"/>
                  </a:lnTo>
                  <a:lnTo>
                    <a:pt x="127" y="0"/>
                  </a:lnTo>
                  <a:lnTo>
                    <a:pt x="163" y="0"/>
                  </a:lnTo>
                  <a:lnTo>
                    <a:pt x="101" y="80"/>
                  </a:lnTo>
                  <a:lnTo>
                    <a:pt x="170" y="177"/>
                  </a:lnTo>
                  <a:lnTo>
                    <a:pt x="134" y="177"/>
                  </a:lnTo>
                  <a:lnTo>
                    <a:pt x="85" y="104"/>
                  </a:lnTo>
                  <a:lnTo>
                    <a:pt x="35" y="177"/>
                  </a:lnTo>
                  <a:lnTo>
                    <a:pt x="0" y="177"/>
                  </a:lnTo>
                  <a:lnTo>
                    <a:pt x="66" y="8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/>
          </p:nvSpPr>
          <p:spPr bwMode="gray">
            <a:xfrm>
              <a:off x="1633538" y="4627563"/>
              <a:ext cx="266700" cy="39846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2"/>
                </a:cxn>
                <a:cxn ang="0">
                  <a:pos x="13" y="12"/>
                </a:cxn>
                <a:cxn ang="0">
                  <a:pos x="22" y="3"/>
                </a:cxn>
                <a:cxn ang="0">
                  <a:pos x="36" y="0"/>
                </a:cxn>
                <a:cxn ang="0">
                  <a:pos x="52" y="3"/>
                </a:cxn>
                <a:cxn ang="0">
                  <a:pos x="62" y="12"/>
                </a:cxn>
                <a:cxn ang="0">
                  <a:pos x="69" y="24"/>
                </a:cxn>
                <a:cxn ang="0">
                  <a:pos x="71" y="39"/>
                </a:cxn>
                <a:cxn ang="0">
                  <a:pos x="69" y="55"/>
                </a:cxn>
                <a:cxn ang="0">
                  <a:pos x="63" y="67"/>
                </a:cxn>
                <a:cxn ang="0">
                  <a:pos x="52" y="75"/>
                </a:cxn>
                <a:cxn ang="0">
                  <a:pos x="37" y="78"/>
                </a:cxn>
                <a:cxn ang="0">
                  <a:pos x="31" y="78"/>
                </a:cxn>
                <a:cxn ang="0">
                  <a:pos x="24" y="76"/>
                </a:cxn>
                <a:cxn ang="0">
                  <a:pos x="18" y="72"/>
                </a:cxn>
                <a:cxn ang="0">
                  <a:pos x="13" y="67"/>
                </a:cxn>
                <a:cxn ang="0">
                  <a:pos x="12" y="67"/>
                </a:cxn>
                <a:cxn ang="0">
                  <a:pos x="12" y="106"/>
                </a:cxn>
                <a:cxn ang="0">
                  <a:pos x="0" y="106"/>
                </a:cxn>
                <a:cxn ang="0">
                  <a:pos x="0" y="2"/>
                </a:cxn>
                <a:cxn ang="0">
                  <a:pos x="57" y="28"/>
                </a:cxn>
                <a:cxn ang="0">
                  <a:pos x="52" y="19"/>
                </a:cxn>
                <a:cxn ang="0">
                  <a:pos x="45" y="13"/>
                </a:cxn>
                <a:cxn ang="0">
                  <a:pos x="35" y="11"/>
                </a:cxn>
                <a:cxn ang="0">
                  <a:pos x="24" y="13"/>
                </a:cxn>
                <a:cxn ang="0">
                  <a:pos x="17" y="20"/>
                </a:cxn>
                <a:cxn ang="0">
                  <a:pos x="13" y="29"/>
                </a:cxn>
                <a:cxn ang="0">
                  <a:pos x="12" y="39"/>
                </a:cxn>
                <a:cxn ang="0">
                  <a:pos x="13" y="50"/>
                </a:cxn>
                <a:cxn ang="0">
                  <a:pos x="17" y="59"/>
                </a:cxn>
                <a:cxn ang="0">
                  <a:pos x="25" y="65"/>
                </a:cxn>
                <a:cxn ang="0">
                  <a:pos x="35" y="68"/>
                </a:cxn>
                <a:cxn ang="0">
                  <a:pos x="46" y="65"/>
                </a:cxn>
                <a:cxn ang="0">
                  <a:pos x="53" y="59"/>
                </a:cxn>
                <a:cxn ang="0">
                  <a:pos x="57" y="49"/>
                </a:cxn>
                <a:cxn ang="0">
                  <a:pos x="58" y="39"/>
                </a:cxn>
                <a:cxn ang="0">
                  <a:pos x="57" y="28"/>
                </a:cxn>
              </a:cxnLst>
              <a:rect l="0" t="0" r="r" b="b"/>
              <a:pathLst>
                <a:path w="71" h="106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8"/>
                    <a:pt x="18" y="5"/>
                    <a:pt x="22" y="3"/>
                  </a:cubicBezTo>
                  <a:cubicBezTo>
                    <a:pt x="26" y="1"/>
                    <a:pt x="31" y="0"/>
                    <a:pt x="36" y="0"/>
                  </a:cubicBezTo>
                  <a:cubicBezTo>
                    <a:pt x="42" y="0"/>
                    <a:pt x="47" y="1"/>
                    <a:pt x="52" y="3"/>
                  </a:cubicBezTo>
                  <a:cubicBezTo>
                    <a:pt x="56" y="5"/>
                    <a:pt x="60" y="8"/>
                    <a:pt x="62" y="12"/>
                  </a:cubicBezTo>
                  <a:cubicBezTo>
                    <a:pt x="65" y="15"/>
                    <a:pt x="67" y="20"/>
                    <a:pt x="69" y="24"/>
                  </a:cubicBezTo>
                  <a:cubicBezTo>
                    <a:pt x="70" y="29"/>
                    <a:pt x="71" y="34"/>
                    <a:pt x="71" y="39"/>
                  </a:cubicBezTo>
                  <a:cubicBezTo>
                    <a:pt x="71" y="45"/>
                    <a:pt x="70" y="50"/>
                    <a:pt x="69" y="55"/>
                  </a:cubicBezTo>
                  <a:cubicBezTo>
                    <a:pt x="68" y="59"/>
                    <a:pt x="65" y="63"/>
                    <a:pt x="63" y="67"/>
                  </a:cubicBezTo>
                  <a:cubicBezTo>
                    <a:pt x="60" y="70"/>
                    <a:pt x="56" y="73"/>
                    <a:pt x="52" y="75"/>
                  </a:cubicBezTo>
                  <a:cubicBezTo>
                    <a:pt x="48" y="77"/>
                    <a:pt x="42" y="78"/>
                    <a:pt x="37" y="78"/>
                  </a:cubicBezTo>
                  <a:cubicBezTo>
                    <a:pt x="35" y="78"/>
                    <a:pt x="33" y="78"/>
                    <a:pt x="31" y="78"/>
                  </a:cubicBezTo>
                  <a:cubicBezTo>
                    <a:pt x="28" y="78"/>
                    <a:pt x="26" y="77"/>
                    <a:pt x="24" y="76"/>
                  </a:cubicBezTo>
                  <a:cubicBezTo>
                    <a:pt x="22" y="75"/>
                    <a:pt x="20" y="74"/>
                    <a:pt x="18" y="72"/>
                  </a:cubicBezTo>
                  <a:cubicBezTo>
                    <a:pt x="16" y="71"/>
                    <a:pt x="14" y="69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0" y="106"/>
                    <a:pt x="0" y="106"/>
                    <a:pt x="0" y="106"/>
                  </a:cubicBezTo>
                  <a:lnTo>
                    <a:pt x="0" y="2"/>
                  </a:lnTo>
                  <a:close/>
                  <a:moveTo>
                    <a:pt x="57" y="28"/>
                  </a:moveTo>
                  <a:cubicBezTo>
                    <a:pt x="56" y="25"/>
                    <a:pt x="54" y="22"/>
                    <a:pt x="52" y="19"/>
                  </a:cubicBezTo>
                  <a:cubicBezTo>
                    <a:pt x="51" y="17"/>
                    <a:pt x="48" y="15"/>
                    <a:pt x="45" y="13"/>
                  </a:cubicBezTo>
                  <a:cubicBezTo>
                    <a:pt x="42" y="12"/>
                    <a:pt x="39" y="11"/>
                    <a:pt x="35" y="11"/>
                  </a:cubicBezTo>
                  <a:cubicBezTo>
                    <a:pt x="31" y="11"/>
                    <a:pt x="27" y="12"/>
                    <a:pt x="24" y="13"/>
                  </a:cubicBezTo>
                  <a:cubicBezTo>
                    <a:pt x="21" y="15"/>
                    <a:pt x="19" y="17"/>
                    <a:pt x="17" y="20"/>
                  </a:cubicBezTo>
                  <a:cubicBezTo>
                    <a:pt x="15" y="22"/>
                    <a:pt x="14" y="25"/>
                    <a:pt x="13" y="29"/>
                  </a:cubicBezTo>
                  <a:cubicBezTo>
                    <a:pt x="12" y="32"/>
                    <a:pt x="12" y="36"/>
                    <a:pt x="12" y="39"/>
                  </a:cubicBezTo>
                  <a:cubicBezTo>
                    <a:pt x="12" y="43"/>
                    <a:pt x="12" y="46"/>
                    <a:pt x="13" y="50"/>
                  </a:cubicBezTo>
                  <a:cubicBezTo>
                    <a:pt x="14" y="53"/>
                    <a:pt x="15" y="56"/>
                    <a:pt x="17" y="59"/>
                  </a:cubicBezTo>
                  <a:cubicBezTo>
                    <a:pt x="19" y="61"/>
                    <a:pt x="22" y="64"/>
                    <a:pt x="25" y="65"/>
                  </a:cubicBezTo>
                  <a:cubicBezTo>
                    <a:pt x="28" y="67"/>
                    <a:pt x="31" y="68"/>
                    <a:pt x="35" y="68"/>
                  </a:cubicBezTo>
                  <a:cubicBezTo>
                    <a:pt x="40" y="68"/>
                    <a:pt x="43" y="67"/>
                    <a:pt x="46" y="65"/>
                  </a:cubicBezTo>
                  <a:cubicBezTo>
                    <a:pt x="49" y="63"/>
                    <a:pt x="51" y="61"/>
                    <a:pt x="53" y="59"/>
                  </a:cubicBezTo>
                  <a:cubicBezTo>
                    <a:pt x="55" y="56"/>
                    <a:pt x="56" y="53"/>
                    <a:pt x="57" y="49"/>
                  </a:cubicBezTo>
                  <a:cubicBezTo>
                    <a:pt x="58" y="46"/>
                    <a:pt x="58" y="42"/>
                    <a:pt x="58" y="39"/>
                  </a:cubicBezTo>
                  <a:cubicBezTo>
                    <a:pt x="58" y="35"/>
                    <a:pt x="58" y="32"/>
                    <a:pt x="57" y="28"/>
                  </a:cubicBez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gray">
            <a:xfrm>
              <a:off x="1938338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8" y="11"/>
                    <a:pt x="35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gray">
            <a:xfrm>
              <a:off x="2241550" y="4627563"/>
              <a:ext cx="15081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7"/>
                </a:cxn>
                <a:cxn ang="0">
                  <a:pos x="12" y="17"/>
                </a:cxn>
                <a:cxn ang="0">
                  <a:pos x="23" y="4"/>
                </a:cxn>
                <a:cxn ang="0">
                  <a:pos x="40" y="0"/>
                </a:cxn>
                <a:cxn ang="0">
                  <a:pos x="40" y="13"/>
                </a:cxn>
                <a:cxn ang="0">
                  <a:pos x="27" y="15"/>
                </a:cxn>
                <a:cxn ang="0">
                  <a:pos x="18" y="21"/>
                </a:cxn>
                <a:cxn ang="0">
                  <a:pos x="14" y="31"/>
                </a:cxn>
                <a:cxn ang="0">
                  <a:pos x="12" y="43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40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5" y="11"/>
                    <a:pt x="19" y="7"/>
                    <a:pt x="23" y="4"/>
                  </a:cubicBezTo>
                  <a:cubicBezTo>
                    <a:pt x="27" y="1"/>
                    <a:pt x="33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5" y="13"/>
                    <a:pt x="30" y="14"/>
                    <a:pt x="27" y="15"/>
                  </a:cubicBezTo>
                  <a:cubicBezTo>
                    <a:pt x="23" y="16"/>
                    <a:pt x="21" y="18"/>
                    <a:pt x="18" y="21"/>
                  </a:cubicBezTo>
                  <a:cubicBezTo>
                    <a:pt x="16" y="24"/>
                    <a:pt x="15" y="27"/>
                    <a:pt x="14" y="31"/>
                  </a:cubicBezTo>
                  <a:cubicBezTo>
                    <a:pt x="13" y="34"/>
                    <a:pt x="12" y="39"/>
                    <a:pt x="12" y="43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7" name="Freeform 13"/>
            <p:cNvSpPr>
              <a:spLocks noEditPoints="1"/>
            </p:cNvSpPr>
            <p:nvPr/>
          </p:nvSpPr>
          <p:spPr bwMode="gray">
            <a:xfrm>
              <a:off x="2425700" y="4525963"/>
              <a:ext cx="44450" cy="390525"/>
            </a:xfrm>
            <a:custGeom>
              <a:avLst/>
              <a:gdLst/>
              <a:ahLst/>
              <a:cxnLst>
                <a:cxn ang="0">
                  <a:pos x="28" y="35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35"/>
                </a:cxn>
                <a:cxn ang="0">
                  <a:pos x="0" y="69"/>
                </a:cxn>
                <a:cxn ang="0">
                  <a:pos x="28" y="69"/>
                </a:cxn>
                <a:cxn ang="0">
                  <a:pos x="28" y="246"/>
                </a:cxn>
                <a:cxn ang="0">
                  <a:pos x="0" y="246"/>
                </a:cxn>
                <a:cxn ang="0">
                  <a:pos x="0" y="69"/>
                </a:cxn>
              </a:cxnLst>
              <a:rect l="0" t="0" r="r" b="b"/>
              <a:pathLst>
                <a:path w="28" h="246">
                  <a:moveTo>
                    <a:pt x="28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35"/>
                  </a:lnTo>
                  <a:close/>
                  <a:moveTo>
                    <a:pt x="0" y="69"/>
                  </a:moveTo>
                  <a:lnTo>
                    <a:pt x="28" y="69"/>
                  </a:lnTo>
                  <a:lnTo>
                    <a:pt x="28" y="246"/>
                  </a:lnTo>
                  <a:lnTo>
                    <a:pt x="0" y="24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8" name="Freeform 14"/>
            <p:cNvSpPr>
              <a:spLocks noEditPoints="1"/>
            </p:cNvSpPr>
            <p:nvPr/>
          </p:nvSpPr>
          <p:spPr bwMode="gray">
            <a:xfrm>
              <a:off x="2527300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2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4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2" y="76"/>
                    <a:pt x="44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2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1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7" y="11"/>
                    <a:pt x="34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gray">
            <a:xfrm>
              <a:off x="2832100" y="4627563"/>
              <a:ext cx="236538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2" y="3"/>
                </a:cxn>
                <a:cxn ang="0">
                  <a:pos x="37" y="0"/>
                </a:cxn>
                <a:cxn ang="0">
                  <a:pos x="49" y="2"/>
                </a:cxn>
                <a:cxn ang="0">
                  <a:pos x="57" y="8"/>
                </a:cxn>
                <a:cxn ang="0">
                  <a:pos x="61" y="16"/>
                </a:cxn>
                <a:cxn ang="0">
                  <a:pos x="63" y="27"/>
                </a:cxn>
                <a:cxn ang="0">
                  <a:pos x="63" y="77"/>
                </a:cxn>
                <a:cxn ang="0">
                  <a:pos x="50" y="77"/>
                </a:cxn>
                <a:cxn ang="0">
                  <a:pos x="50" y="26"/>
                </a:cxn>
                <a:cxn ang="0">
                  <a:pos x="46" y="15"/>
                </a:cxn>
                <a:cxn ang="0">
                  <a:pos x="35" y="11"/>
                </a:cxn>
                <a:cxn ang="0">
                  <a:pos x="25" y="13"/>
                </a:cxn>
                <a:cxn ang="0">
                  <a:pos x="18" y="17"/>
                </a:cxn>
                <a:cxn ang="0">
                  <a:pos x="14" y="25"/>
                </a:cxn>
                <a:cxn ang="0">
                  <a:pos x="13" y="34"/>
                </a:cxn>
                <a:cxn ang="0">
                  <a:pos x="13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63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5" y="9"/>
                    <a:pt x="18" y="5"/>
                    <a:pt x="22" y="3"/>
                  </a:cubicBezTo>
                  <a:cubicBezTo>
                    <a:pt x="27" y="1"/>
                    <a:pt x="31" y="0"/>
                    <a:pt x="37" y="0"/>
                  </a:cubicBezTo>
                  <a:cubicBezTo>
                    <a:pt x="42" y="0"/>
                    <a:pt x="46" y="1"/>
                    <a:pt x="49" y="2"/>
                  </a:cubicBezTo>
                  <a:cubicBezTo>
                    <a:pt x="52" y="3"/>
                    <a:pt x="55" y="5"/>
                    <a:pt x="57" y="8"/>
                  </a:cubicBezTo>
                  <a:cubicBezTo>
                    <a:pt x="59" y="10"/>
                    <a:pt x="61" y="13"/>
                    <a:pt x="61" y="16"/>
                  </a:cubicBezTo>
                  <a:cubicBezTo>
                    <a:pt x="62" y="20"/>
                    <a:pt x="63" y="23"/>
                    <a:pt x="63" y="2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1"/>
                    <a:pt x="49" y="18"/>
                    <a:pt x="46" y="15"/>
                  </a:cubicBezTo>
                  <a:cubicBezTo>
                    <a:pt x="43" y="12"/>
                    <a:pt x="40" y="11"/>
                    <a:pt x="35" y="11"/>
                  </a:cubicBezTo>
                  <a:cubicBezTo>
                    <a:pt x="31" y="11"/>
                    <a:pt x="28" y="11"/>
                    <a:pt x="25" y="13"/>
                  </a:cubicBezTo>
                  <a:cubicBezTo>
                    <a:pt x="22" y="14"/>
                    <a:pt x="20" y="15"/>
                    <a:pt x="18" y="17"/>
                  </a:cubicBezTo>
                  <a:cubicBezTo>
                    <a:pt x="16" y="20"/>
                    <a:pt x="15" y="22"/>
                    <a:pt x="14" y="25"/>
                  </a:cubicBezTo>
                  <a:cubicBezTo>
                    <a:pt x="13" y="28"/>
                    <a:pt x="13" y="31"/>
                    <a:pt x="13" y="34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gray">
            <a:xfrm>
              <a:off x="3121025" y="4627563"/>
              <a:ext cx="255588" cy="293688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48" y="15"/>
                </a:cxn>
                <a:cxn ang="0">
                  <a:pos x="36" y="11"/>
                </a:cxn>
                <a:cxn ang="0">
                  <a:pos x="25" y="13"/>
                </a:cxn>
                <a:cxn ang="0">
                  <a:pos x="18" y="20"/>
                </a:cxn>
                <a:cxn ang="0">
                  <a:pos x="14" y="29"/>
                </a:cxn>
                <a:cxn ang="0">
                  <a:pos x="13" y="40"/>
                </a:cxn>
                <a:cxn ang="0">
                  <a:pos x="14" y="50"/>
                </a:cxn>
                <a:cxn ang="0">
                  <a:pos x="18" y="59"/>
                </a:cxn>
                <a:cxn ang="0">
                  <a:pos x="24" y="65"/>
                </a:cxn>
                <a:cxn ang="0">
                  <a:pos x="35" y="68"/>
                </a:cxn>
                <a:cxn ang="0">
                  <a:pos x="49" y="63"/>
                </a:cxn>
                <a:cxn ang="0">
                  <a:pos x="55" y="49"/>
                </a:cxn>
                <a:cxn ang="0">
                  <a:pos x="68" y="49"/>
                </a:cxn>
                <a:cxn ang="0">
                  <a:pos x="57" y="71"/>
                </a:cxn>
                <a:cxn ang="0">
                  <a:pos x="35" y="78"/>
                </a:cxn>
                <a:cxn ang="0">
                  <a:pos x="20" y="76"/>
                </a:cxn>
                <a:cxn ang="0">
                  <a:pos x="8" y="68"/>
                </a:cxn>
                <a:cxn ang="0">
                  <a:pos x="2" y="56"/>
                </a:cxn>
                <a:cxn ang="0">
                  <a:pos x="0" y="40"/>
                </a:cxn>
                <a:cxn ang="0">
                  <a:pos x="2" y="24"/>
                </a:cxn>
                <a:cxn ang="0">
                  <a:pos x="8" y="12"/>
                </a:cxn>
                <a:cxn ang="0">
                  <a:pos x="19" y="3"/>
                </a:cxn>
                <a:cxn ang="0">
                  <a:pos x="35" y="0"/>
                </a:cxn>
                <a:cxn ang="0">
                  <a:pos x="47" y="1"/>
                </a:cxn>
                <a:cxn ang="0">
                  <a:pos x="57" y="6"/>
                </a:cxn>
                <a:cxn ang="0">
                  <a:pos x="64" y="14"/>
                </a:cxn>
                <a:cxn ang="0">
                  <a:pos x="68" y="26"/>
                </a:cxn>
                <a:cxn ang="0">
                  <a:pos x="55" y="26"/>
                </a:cxn>
              </a:cxnLst>
              <a:rect l="0" t="0" r="r" b="b"/>
              <a:pathLst>
                <a:path w="68" h="78">
                  <a:moveTo>
                    <a:pt x="55" y="26"/>
                  </a:moveTo>
                  <a:cubicBezTo>
                    <a:pt x="54" y="21"/>
                    <a:pt x="52" y="17"/>
                    <a:pt x="48" y="15"/>
                  </a:cubicBezTo>
                  <a:cubicBezTo>
                    <a:pt x="45" y="12"/>
                    <a:pt x="41" y="11"/>
                    <a:pt x="36" y="11"/>
                  </a:cubicBezTo>
                  <a:cubicBezTo>
                    <a:pt x="32" y="11"/>
                    <a:pt x="28" y="12"/>
                    <a:pt x="25" y="13"/>
                  </a:cubicBezTo>
                  <a:cubicBezTo>
                    <a:pt x="22" y="15"/>
                    <a:pt x="19" y="17"/>
                    <a:pt x="18" y="20"/>
                  </a:cubicBezTo>
                  <a:cubicBezTo>
                    <a:pt x="16" y="22"/>
                    <a:pt x="15" y="26"/>
                    <a:pt x="14" y="29"/>
                  </a:cubicBezTo>
                  <a:cubicBezTo>
                    <a:pt x="13" y="33"/>
                    <a:pt x="13" y="36"/>
                    <a:pt x="13" y="40"/>
                  </a:cubicBezTo>
                  <a:cubicBezTo>
                    <a:pt x="13" y="44"/>
                    <a:pt x="13" y="47"/>
                    <a:pt x="14" y="50"/>
                  </a:cubicBezTo>
                  <a:cubicBezTo>
                    <a:pt x="15" y="54"/>
                    <a:pt x="16" y="57"/>
                    <a:pt x="18" y="59"/>
                  </a:cubicBezTo>
                  <a:cubicBezTo>
                    <a:pt x="19" y="62"/>
                    <a:pt x="22" y="64"/>
                    <a:pt x="24" y="65"/>
                  </a:cubicBezTo>
                  <a:cubicBezTo>
                    <a:pt x="27" y="67"/>
                    <a:pt x="31" y="68"/>
                    <a:pt x="35" y="68"/>
                  </a:cubicBezTo>
                  <a:cubicBezTo>
                    <a:pt x="41" y="68"/>
                    <a:pt x="45" y="66"/>
                    <a:pt x="49" y="63"/>
                  </a:cubicBezTo>
                  <a:cubicBezTo>
                    <a:pt x="52" y="59"/>
                    <a:pt x="54" y="55"/>
                    <a:pt x="55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6" y="58"/>
                    <a:pt x="63" y="66"/>
                    <a:pt x="57" y="71"/>
                  </a:cubicBezTo>
                  <a:cubicBezTo>
                    <a:pt x="52" y="76"/>
                    <a:pt x="44" y="78"/>
                    <a:pt x="35" y="78"/>
                  </a:cubicBezTo>
                  <a:cubicBezTo>
                    <a:pt x="29" y="78"/>
                    <a:pt x="24" y="78"/>
                    <a:pt x="20" y="76"/>
                  </a:cubicBezTo>
                  <a:cubicBezTo>
                    <a:pt x="15" y="74"/>
                    <a:pt x="11" y="71"/>
                    <a:pt x="8" y="68"/>
                  </a:cubicBezTo>
                  <a:cubicBezTo>
                    <a:pt x="6" y="64"/>
                    <a:pt x="3" y="60"/>
                    <a:pt x="2" y="56"/>
                  </a:cubicBezTo>
                  <a:cubicBezTo>
                    <a:pt x="0" y="51"/>
                    <a:pt x="0" y="46"/>
                    <a:pt x="0" y="40"/>
                  </a:cubicBezTo>
                  <a:cubicBezTo>
                    <a:pt x="0" y="35"/>
                    <a:pt x="0" y="29"/>
                    <a:pt x="2" y="24"/>
                  </a:cubicBezTo>
                  <a:cubicBezTo>
                    <a:pt x="3" y="19"/>
                    <a:pt x="5" y="15"/>
                    <a:pt x="8" y="12"/>
                  </a:cubicBezTo>
                  <a:cubicBezTo>
                    <a:pt x="11" y="8"/>
                    <a:pt x="15" y="5"/>
                    <a:pt x="19" y="3"/>
                  </a:cubicBezTo>
                  <a:cubicBezTo>
                    <a:pt x="24" y="1"/>
                    <a:pt x="29" y="0"/>
                    <a:pt x="35" y="0"/>
                  </a:cubicBezTo>
                  <a:cubicBezTo>
                    <a:pt x="39" y="0"/>
                    <a:pt x="43" y="0"/>
                    <a:pt x="47" y="1"/>
                  </a:cubicBezTo>
                  <a:cubicBezTo>
                    <a:pt x="51" y="2"/>
                    <a:pt x="54" y="4"/>
                    <a:pt x="57" y="6"/>
                  </a:cubicBezTo>
                  <a:cubicBezTo>
                    <a:pt x="60" y="8"/>
                    <a:pt x="62" y="11"/>
                    <a:pt x="64" y="14"/>
                  </a:cubicBezTo>
                  <a:cubicBezTo>
                    <a:pt x="66" y="17"/>
                    <a:pt x="67" y="21"/>
                    <a:pt x="68" y="26"/>
                  </a:cubicBezTo>
                  <a:lnTo>
                    <a:pt x="55" y="26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1" name="Freeform 17"/>
            <p:cNvSpPr>
              <a:spLocks noEditPoints="1"/>
            </p:cNvSpPr>
            <p:nvPr/>
          </p:nvSpPr>
          <p:spPr bwMode="gray">
            <a:xfrm>
              <a:off x="3409950" y="4627563"/>
              <a:ext cx="261938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70" h="78">
                  <a:moveTo>
                    <a:pt x="68" y="53"/>
                  </a:moveTo>
                  <a:cubicBezTo>
                    <a:pt x="67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8" y="1"/>
                    <a:pt x="52" y="4"/>
                  </a:cubicBezTo>
                  <a:cubicBezTo>
                    <a:pt x="56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70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7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8" y="11"/>
                    <a:pt x="35" y="11"/>
                  </a:cubicBezTo>
                  <a:cubicBezTo>
                    <a:pt x="31" y="11"/>
                    <a:pt x="29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Freeform 18"/>
            <p:cNvSpPr>
              <a:spLocks/>
            </p:cNvSpPr>
            <p:nvPr/>
          </p:nvSpPr>
          <p:spPr bwMode="gray">
            <a:xfrm>
              <a:off x="3833813" y="4548188"/>
              <a:ext cx="150813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6" y="84"/>
                </a:cxn>
                <a:cxn ang="0">
                  <a:pos x="27" y="86"/>
                </a:cxn>
                <a:cxn ang="0">
                  <a:pos x="30" y="87"/>
                </a:cxn>
                <a:cxn ang="0">
                  <a:pos x="35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1" y="98"/>
                </a:cxn>
                <a:cxn ang="0">
                  <a:pos x="23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3" y="81"/>
                </a:cxn>
                <a:cxn ang="0">
                  <a:pos x="13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3" y="23"/>
                </a:cxn>
                <a:cxn ang="0">
                  <a:pos x="13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6" y="83"/>
                    <a:pt x="26" y="84"/>
                  </a:cubicBezTo>
                  <a:cubicBezTo>
                    <a:pt x="26" y="85"/>
                    <a:pt x="27" y="85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1" y="87"/>
                    <a:pt x="33" y="87"/>
                    <a:pt x="35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8" y="98"/>
                    <a:pt x="25" y="98"/>
                    <a:pt x="23" y="97"/>
                  </a:cubicBezTo>
                  <a:cubicBezTo>
                    <a:pt x="21" y="97"/>
                    <a:pt x="19" y="96"/>
                    <a:pt x="17" y="95"/>
                  </a:cubicBezTo>
                  <a:cubicBezTo>
                    <a:pt x="16" y="94"/>
                    <a:pt x="15" y="92"/>
                    <a:pt x="14" y="90"/>
                  </a:cubicBezTo>
                  <a:cubicBezTo>
                    <a:pt x="13" y="88"/>
                    <a:pt x="13" y="85"/>
                    <a:pt x="13" y="8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3" name="Freeform 19"/>
            <p:cNvSpPr>
              <a:spLocks/>
            </p:cNvSpPr>
            <p:nvPr/>
          </p:nvSpPr>
          <p:spPr bwMode="gray">
            <a:xfrm>
              <a:off x="4037013" y="4525963"/>
              <a:ext cx="233363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0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6" y="34"/>
                </a:cxn>
                <a:cxn ang="0">
                  <a:pos x="22" y="30"/>
                </a:cxn>
                <a:cxn ang="0">
                  <a:pos x="29" y="28"/>
                </a:cxn>
                <a:cxn ang="0">
                  <a:pos x="36" y="27"/>
                </a:cxn>
                <a:cxn ang="0">
                  <a:pos x="48" y="29"/>
                </a:cxn>
                <a:cxn ang="0">
                  <a:pos x="56" y="35"/>
                </a:cxn>
                <a:cxn ang="0">
                  <a:pos x="60" y="43"/>
                </a:cxn>
                <a:cxn ang="0">
                  <a:pos x="62" y="54"/>
                </a:cxn>
                <a:cxn ang="0">
                  <a:pos x="62" y="104"/>
                </a:cxn>
                <a:cxn ang="0">
                  <a:pos x="49" y="104"/>
                </a:cxn>
                <a:cxn ang="0">
                  <a:pos x="49" y="53"/>
                </a:cxn>
                <a:cxn ang="0">
                  <a:pos x="45" y="42"/>
                </a:cxn>
                <a:cxn ang="0">
                  <a:pos x="34" y="38"/>
                </a:cxn>
                <a:cxn ang="0">
                  <a:pos x="24" y="40"/>
                </a:cxn>
                <a:cxn ang="0">
                  <a:pos x="17" y="44"/>
                </a:cxn>
                <a:cxn ang="0">
                  <a:pos x="13" y="52"/>
                </a:cxn>
                <a:cxn ang="0">
                  <a:pos x="12" y="61"/>
                </a:cxn>
                <a:cxn ang="0">
                  <a:pos x="12" y="104"/>
                </a:cxn>
                <a:cxn ang="0">
                  <a:pos x="0" y="104"/>
                </a:cxn>
                <a:cxn ang="0">
                  <a:pos x="0" y="0"/>
                </a:cxn>
              </a:cxnLst>
              <a:rect l="0" t="0" r="r" b="b"/>
              <a:pathLst>
                <a:path w="62" h="104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37"/>
                    <a:pt x="15" y="35"/>
                    <a:pt x="16" y="34"/>
                  </a:cubicBezTo>
                  <a:cubicBezTo>
                    <a:pt x="18" y="32"/>
                    <a:pt x="20" y="31"/>
                    <a:pt x="22" y="30"/>
                  </a:cubicBezTo>
                  <a:cubicBezTo>
                    <a:pt x="24" y="29"/>
                    <a:pt x="27" y="28"/>
                    <a:pt x="29" y="28"/>
                  </a:cubicBezTo>
                  <a:cubicBezTo>
                    <a:pt x="31" y="27"/>
                    <a:pt x="34" y="27"/>
                    <a:pt x="36" y="27"/>
                  </a:cubicBezTo>
                  <a:cubicBezTo>
                    <a:pt x="41" y="27"/>
                    <a:pt x="45" y="28"/>
                    <a:pt x="48" y="29"/>
                  </a:cubicBezTo>
                  <a:cubicBezTo>
                    <a:pt x="52" y="30"/>
                    <a:pt x="54" y="32"/>
                    <a:pt x="56" y="35"/>
                  </a:cubicBezTo>
                  <a:cubicBezTo>
                    <a:pt x="58" y="37"/>
                    <a:pt x="60" y="40"/>
                    <a:pt x="60" y="43"/>
                  </a:cubicBezTo>
                  <a:cubicBezTo>
                    <a:pt x="61" y="47"/>
                    <a:pt x="62" y="50"/>
                    <a:pt x="62" y="5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48"/>
                    <a:pt x="48" y="45"/>
                    <a:pt x="45" y="42"/>
                  </a:cubicBezTo>
                  <a:cubicBezTo>
                    <a:pt x="43" y="39"/>
                    <a:pt x="39" y="38"/>
                    <a:pt x="34" y="38"/>
                  </a:cubicBezTo>
                  <a:cubicBezTo>
                    <a:pt x="30" y="38"/>
                    <a:pt x="27" y="38"/>
                    <a:pt x="24" y="40"/>
                  </a:cubicBezTo>
                  <a:cubicBezTo>
                    <a:pt x="22" y="41"/>
                    <a:pt x="19" y="42"/>
                    <a:pt x="17" y="44"/>
                  </a:cubicBezTo>
                  <a:cubicBezTo>
                    <a:pt x="16" y="47"/>
                    <a:pt x="14" y="49"/>
                    <a:pt x="13" y="52"/>
                  </a:cubicBezTo>
                  <a:cubicBezTo>
                    <a:pt x="12" y="55"/>
                    <a:pt x="12" y="58"/>
                    <a:pt x="12" y="6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4" name="Freeform 20"/>
            <p:cNvSpPr>
              <a:spLocks noEditPoints="1"/>
            </p:cNvSpPr>
            <p:nvPr/>
          </p:nvSpPr>
          <p:spPr bwMode="gray">
            <a:xfrm>
              <a:off x="4322763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2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2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49" y="17"/>
                </a:cxn>
                <a:cxn ang="0">
                  <a:pos x="43" y="12"/>
                </a:cxn>
                <a:cxn ang="0">
                  <a:pos x="34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1" y="76"/>
                    <a:pt x="44" y="78"/>
                    <a:pt x="36" y="78"/>
                  </a:cubicBezTo>
                  <a:cubicBezTo>
                    <a:pt x="30" y="78"/>
                    <a:pt x="24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2" y="23"/>
                  </a:cubicBezTo>
                  <a:cubicBezTo>
                    <a:pt x="4" y="19"/>
                    <a:pt x="6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2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1" y="68"/>
                    <a:pt x="46" y="66"/>
                    <a:pt x="49" y="64"/>
                  </a:cubicBezTo>
                  <a:cubicBezTo>
                    <a:pt x="52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1" y="19"/>
                    <a:pt x="49" y="17"/>
                  </a:cubicBezTo>
                  <a:cubicBezTo>
                    <a:pt x="48" y="15"/>
                    <a:pt x="45" y="14"/>
                    <a:pt x="43" y="12"/>
                  </a:cubicBezTo>
                  <a:cubicBezTo>
                    <a:pt x="40" y="11"/>
                    <a:pt x="37" y="11"/>
                    <a:pt x="34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5" name="Freeform 21"/>
            <p:cNvSpPr>
              <a:spLocks/>
            </p:cNvSpPr>
            <p:nvPr/>
          </p:nvSpPr>
          <p:spPr bwMode="gray">
            <a:xfrm>
              <a:off x="4762500" y="4627563"/>
              <a:ext cx="254000" cy="293688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49" y="15"/>
                </a:cxn>
                <a:cxn ang="0">
                  <a:pos x="36" y="11"/>
                </a:cxn>
                <a:cxn ang="0">
                  <a:pos x="25" y="13"/>
                </a:cxn>
                <a:cxn ang="0">
                  <a:pos x="18" y="20"/>
                </a:cxn>
                <a:cxn ang="0">
                  <a:pos x="14" y="29"/>
                </a:cxn>
                <a:cxn ang="0">
                  <a:pos x="13" y="40"/>
                </a:cxn>
                <a:cxn ang="0">
                  <a:pos x="14" y="50"/>
                </a:cxn>
                <a:cxn ang="0">
                  <a:pos x="18" y="59"/>
                </a:cxn>
                <a:cxn ang="0">
                  <a:pos x="25" y="65"/>
                </a:cxn>
                <a:cxn ang="0">
                  <a:pos x="35" y="68"/>
                </a:cxn>
                <a:cxn ang="0">
                  <a:pos x="49" y="63"/>
                </a:cxn>
                <a:cxn ang="0">
                  <a:pos x="56" y="49"/>
                </a:cxn>
                <a:cxn ang="0">
                  <a:pos x="68" y="49"/>
                </a:cxn>
                <a:cxn ang="0">
                  <a:pos x="58" y="71"/>
                </a:cxn>
                <a:cxn ang="0">
                  <a:pos x="35" y="78"/>
                </a:cxn>
                <a:cxn ang="0">
                  <a:pos x="20" y="76"/>
                </a:cxn>
                <a:cxn ang="0">
                  <a:pos x="9" y="68"/>
                </a:cxn>
                <a:cxn ang="0">
                  <a:pos x="2" y="56"/>
                </a:cxn>
                <a:cxn ang="0">
                  <a:pos x="0" y="40"/>
                </a:cxn>
                <a:cxn ang="0">
                  <a:pos x="2" y="24"/>
                </a:cxn>
                <a:cxn ang="0">
                  <a:pos x="9" y="12"/>
                </a:cxn>
                <a:cxn ang="0">
                  <a:pos x="20" y="3"/>
                </a:cxn>
                <a:cxn ang="0">
                  <a:pos x="36" y="0"/>
                </a:cxn>
                <a:cxn ang="0">
                  <a:pos x="48" y="1"/>
                </a:cxn>
                <a:cxn ang="0">
                  <a:pos x="58" y="6"/>
                </a:cxn>
                <a:cxn ang="0">
                  <a:pos x="65" y="14"/>
                </a:cxn>
                <a:cxn ang="0">
                  <a:pos x="68" y="26"/>
                </a:cxn>
                <a:cxn ang="0">
                  <a:pos x="55" y="26"/>
                </a:cxn>
              </a:cxnLst>
              <a:rect l="0" t="0" r="r" b="b"/>
              <a:pathLst>
                <a:path w="68" h="78">
                  <a:moveTo>
                    <a:pt x="55" y="26"/>
                  </a:moveTo>
                  <a:cubicBezTo>
                    <a:pt x="54" y="21"/>
                    <a:pt x="52" y="17"/>
                    <a:pt x="49" y="15"/>
                  </a:cubicBezTo>
                  <a:cubicBezTo>
                    <a:pt x="46" y="12"/>
                    <a:pt x="42" y="11"/>
                    <a:pt x="36" y="11"/>
                  </a:cubicBezTo>
                  <a:cubicBezTo>
                    <a:pt x="32" y="11"/>
                    <a:pt x="28" y="12"/>
                    <a:pt x="25" y="13"/>
                  </a:cubicBezTo>
                  <a:cubicBezTo>
                    <a:pt x="22" y="15"/>
                    <a:pt x="20" y="17"/>
                    <a:pt x="18" y="20"/>
                  </a:cubicBezTo>
                  <a:cubicBezTo>
                    <a:pt x="16" y="22"/>
                    <a:pt x="15" y="26"/>
                    <a:pt x="14" y="29"/>
                  </a:cubicBezTo>
                  <a:cubicBezTo>
                    <a:pt x="13" y="33"/>
                    <a:pt x="13" y="36"/>
                    <a:pt x="13" y="40"/>
                  </a:cubicBezTo>
                  <a:cubicBezTo>
                    <a:pt x="13" y="44"/>
                    <a:pt x="13" y="47"/>
                    <a:pt x="14" y="50"/>
                  </a:cubicBezTo>
                  <a:cubicBezTo>
                    <a:pt x="15" y="54"/>
                    <a:pt x="16" y="57"/>
                    <a:pt x="18" y="59"/>
                  </a:cubicBezTo>
                  <a:cubicBezTo>
                    <a:pt x="20" y="62"/>
                    <a:pt x="22" y="64"/>
                    <a:pt x="25" y="65"/>
                  </a:cubicBezTo>
                  <a:cubicBezTo>
                    <a:pt x="28" y="67"/>
                    <a:pt x="31" y="68"/>
                    <a:pt x="35" y="68"/>
                  </a:cubicBezTo>
                  <a:cubicBezTo>
                    <a:pt x="41" y="68"/>
                    <a:pt x="46" y="66"/>
                    <a:pt x="49" y="63"/>
                  </a:cubicBezTo>
                  <a:cubicBezTo>
                    <a:pt x="53" y="59"/>
                    <a:pt x="55" y="55"/>
                    <a:pt x="56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7" y="58"/>
                    <a:pt x="63" y="66"/>
                    <a:pt x="58" y="71"/>
                  </a:cubicBezTo>
                  <a:cubicBezTo>
                    <a:pt x="52" y="76"/>
                    <a:pt x="45" y="78"/>
                    <a:pt x="35" y="78"/>
                  </a:cubicBezTo>
                  <a:cubicBezTo>
                    <a:pt x="29" y="78"/>
                    <a:pt x="24" y="78"/>
                    <a:pt x="20" y="76"/>
                  </a:cubicBezTo>
                  <a:cubicBezTo>
                    <a:pt x="16" y="74"/>
                    <a:pt x="12" y="71"/>
                    <a:pt x="9" y="68"/>
                  </a:cubicBezTo>
                  <a:cubicBezTo>
                    <a:pt x="6" y="64"/>
                    <a:pt x="4" y="60"/>
                    <a:pt x="2" y="56"/>
                  </a:cubicBezTo>
                  <a:cubicBezTo>
                    <a:pt x="1" y="51"/>
                    <a:pt x="0" y="46"/>
                    <a:pt x="0" y="40"/>
                  </a:cubicBezTo>
                  <a:cubicBezTo>
                    <a:pt x="0" y="35"/>
                    <a:pt x="1" y="29"/>
                    <a:pt x="2" y="24"/>
                  </a:cubicBezTo>
                  <a:cubicBezTo>
                    <a:pt x="4" y="19"/>
                    <a:pt x="6" y="15"/>
                    <a:pt x="9" y="12"/>
                  </a:cubicBezTo>
                  <a:cubicBezTo>
                    <a:pt x="12" y="8"/>
                    <a:pt x="15" y="5"/>
                    <a:pt x="20" y="3"/>
                  </a:cubicBezTo>
                  <a:cubicBezTo>
                    <a:pt x="24" y="1"/>
                    <a:pt x="30" y="0"/>
                    <a:pt x="36" y="0"/>
                  </a:cubicBezTo>
                  <a:cubicBezTo>
                    <a:pt x="40" y="0"/>
                    <a:pt x="44" y="0"/>
                    <a:pt x="48" y="1"/>
                  </a:cubicBezTo>
                  <a:cubicBezTo>
                    <a:pt x="51" y="2"/>
                    <a:pt x="55" y="4"/>
                    <a:pt x="58" y="6"/>
                  </a:cubicBezTo>
                  <a:cubicBezTo>
                    <a:pt x="60" y="8"/>
                    <a:pt x="63" y="11"/>
                    <a:pt x="65" y="14"/>
                  </a:cubicBezTo>
                  <a:cubicBezTo>
                    <a:pt x="66" y="17"/>
                    <a:pt x="68" y="21"/>
                    <a:pt x="68" y="26"/>
                  </a:cubicBezTo>
                  <a:lnTo>
                    <a:pt x="55" y="26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6" name="Freeform 22"/>
            <p:cNvSpPr>
              <a:spLocks noEditPoints="1"/>
            </p:cNvSpPr>
            <p:nvPr/>
          </p:nvSpPr>
          <p:spPr bwMode="gray">
            <a:xfrm>
              <a:off x="5051425" y="4627563"/>
              <a:ext cx="273050" cy="293688"/>
            </a:xfrm>
            <a:custGeom>
              <a:avLst/>
              <a:gdLst/>
              <a:ahLst/>
              <a:cxnLst>
                <a:cxn ang="0">
                  <a:pos x="3" y="24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7" y="0"/>
                </a:cxn>
                <a:cxn ang="0">
                  <a:pos x="53" y="3"/>
                </a:cxn>
                <a:cxn ang="0">
                  <a:pos x="64" y="11"/>
                </a:cxn>
                <a:cxn ang="0">
                  <a:pos x="71" y="24"/>
                </a:cxn>
                <a:cxn ang="0">
                  <a:pos x="73" y="39"/>
                </a:cxn>
                <a:cxn ang="0">
                  <a:pos x="71" y="55"/>
                </a:cxn>
                <a:cxn ang="0">
                  <a:pos x="64" y="67"/>
                </a:cxn>
                <a:cxn ang="0">
                  <a:pos x="53" y="75"/>
                </a:cxn>
                <a:cxn ang="0">
                  <a:pos x="37" y="78"/>
                </a:cxn>
                <a:cxn ang="0">
                  <a:pos x="21" y="75"/>
                </a:cxn>
                <a:cxn ang="0">
                  <a:pos x="10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4"/>
                </a:cxn>
                <a:cxn ang="0">
                  <a:pos x="15" y="51"/>
                </a:cxn>
                <a:cxn ang="0">
                  <a:pos x="20" y="60"/>
                </a:cxn>
                <a:cxn ang="0">
                  <a:pos x="28" y="66"/>
                </a:cxn>
                <a:cxn ang="0">
                  <a:pos x="37" y="68"/>
                </a:cxn>
                <a:cxn ang="0">
                  <a:pos x="46" y="66"/>
                </a:cxn>
                <a:cxn ang="0">
                  <a:pos x="53" y="60"/>
                </a:cxn>
                <a:cxn ang="0">
                  <a:pos x="58" y="51"/>
                </a:cxn>
                <a:cxn ang="0">
                  <a:pos x="60" y="39"/>
                </a:cxn>
                <a:cxn ang="0">
                  <a:pos x="58" y="27"/>
                </a:cxn>
                <a:cxn ang="0">
                  <a:pos x="53" y="18"/>
                </a:cxn>
                <a:cxn ang="0">
                  <a:pos x="46" y="13"/>
                </a:cxn>
                <a:cxn ang="0">
                  <a:pos x="37" y="11"/>
                </a:cxn>
                <a:cxn ang="0">
                  <a:pos x="28" y="13"/>
                </a:cxn>
                <a:cxn ang="0">
                  <a:pos x="20" y="18"/>
                </a:cxn>
                <a:cxn ang="0">
                  <a:pos x="15" y="27"/>
                </a:cxn>
                <a:cxn ang="0">
                  <a:pos x="13" y="39"/>
                </a:cxn>
                <a:cxn ang="0">
                  <a:pos x="15" y="51"/>
                </a:cxn>
              </a:cxnLst>
              <a:rect l="0" t="0" r="r" b="b"/>
              <a:pathLst>
                <a:path w="73" h="78">
                  <a:moveTo>
                    <a:pt x="3" y="24"/>
                  </a:moveTo>
                  <a:cubicBezTo>
                    <a:pt x="4" y="19"/>
                    <a:pt x="7" y="15"/>
                    <a:pt x="10" y="11"/>
                  </a:cubicBezTo>
                  <a:cubicBezTo>
                    <a:pt x="13" y="8"/>
                    <a:pt x="17" y="5"/>
                    <a:pt x="21" y="3"/>
                  </a:cubicBezTo>
                  <a:cubicBezTo>
                    <a:pt x="26" y="1"/>
                    <a:pt x="31" y="0"/>
                    <a:pt x="37" y="0"/>
                  </a:cubicBezTo>
                  <a:cubicBezTo>
                    <a:pt x="43" y="0"/>
                    <a:pt x="48" y="1"/>
                    <a:pt x="53" y="3"/>
                  </a:cubicBezTo>
                  <a:cubicBezTo>
                    <a:pt x="57" y="5"/>
                    <a:pt x="61" y="8"/>
                    <a:pt x="64" y="11"/>
                  </a:cubicBezTo>
                  <a:cubicBezTo>
                    <a:pt x="67" y="15"/>
                    <a:pt x="69" y="19"/>
                    <a:pt x="71" y="24"/>
                  </a:cubicBezTo>
                  <a:cubicBezTo>
                    <a:pt x="73" y="29"/>
                    <a:pt x="73" y="34"/>
                    <a:pt x="73" y="39"/>
                  </a:cubicBezTo>
                  <a:cubicBezTo>
                    <a:pt x="73" y="45"/>
                    <a:pt x="73" y="50"/>
                    <a:pt x="71" y="55"/>
                  </a:cubicBezTo>
                  <a:cubicBezTo>
                    <a:pt x="69" y="59"/>
                    <a:pt x="67" y="64"/>
                    <a:pt x="64" y="67"/>
                  </a:cubicBezTo>
                  <a:cubicBezTo>
                    <a:pt x="61" y="71"/>
                    <a:pt x="57" y="73"/>
                    <a:pt x="53" y="75"/>
                  </a:cubicBezTo>
                  <a:cubicBezTo>
                    <a:pt x="48" y="77"/>
                    <a:pt x="43" y="78"/>
                    <a:pt x="37" y="78"/>
                  </a:cubicBezTo>
                  <a:cubicBezTo>
                    <a:pt x="31" y="78"/>
                    <a:pt x="26" y="77"/>
                    <a:pt x="21" y="75"/>
                  </a:cubicBezTo>
                  <a:cubicBezTo>
                    <a:pt x="17" y="73"/>
                    <a:pt x="13" y="71"/>
                    <a:pt x="10" y="67"/>
                  </a:cubicBezTo>
                  <a:cubicBezTo>
                    <a:pt x="7" y="64"/>
                    <a:pt x="4" y="59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4"/>
                    <a:pt x="1" y="29"/>
                    <a:pt x="3" y="24"/>
                  </a:cubicBezTo>
                  <a:close/>
                  <a:moveTo>
                    <a:pt x="15" y="51"/>
                  </a:moveTo>
                  <a:cubicBezTo>
                    <a:pt x="16" y="55"/>
                    <a:pt x="18" y="58"/>
                    <a:pt x="20" y="60"/>
                  </a:cubicBezTo>
                  <a:cubicBezTo>
                    <a:pt x="22" y="63"/>
                    <a:pt x="25" y="64"/>
                    <a:pt x="28" y="66"/>
                  </a:cubicBezTo>
                  <a:cubicBezTo>
                    <a:pt x="31" y="67"/>
                    <a:pt x="34" y="68"/>
                    <a:pt x="37" y="68"/>
                  </a:cubicBezTo>
                  <a:cubicBezTo>
                    <a:pt x="40" y="68"/>
                    <a:pt x="43" y="67"/>
                    <a:pt x="46" y="66"/>
                  </a:cubicBezTo>
                  <a:cubicBezTo>
                    <a:pt x="49" y="64"/>
                    <a:pt x="51" y="63"/>
                    <a:pt x="53" y="60"/>
                  </a:cubicBezTo>
                  <a:cubicBezTo>
                    <a:pt x="56" y="58"/>
                    <a:pt x="57" y="55"/>
                    <a:pt x="58" y="51"/>
                  </a:cubicBezTo>
                  <a:cubicBezTo>
                    <a:pt x="60" y="48"/>
                    <a:pt x="60" y="44"/>
                    <a:pt x="60" y="39"/>
                  </a:cubicBezTo>
                  <a:cubicBezTo>
                    <a:pt x="60" y="35"/>
                    <a:pt x="60" y="31"/>
                    <a:pt x="58" y="27"/>
                  </a:cubicBezTo>
                  <a:cubicBezTo>
                    <a:pt x="57" y="24"/>
                    <a:pt x="56" y="21"/>
                    <a:pt x="53" y="18"/>
                  </a:cubicBezTo>
                  <a:cubicBezTo>
                    <a:pt x="51" y="16"/>
                    <a:pt x="49" y="14"/>
                    <a:pt x="46" y="13"/>
                  </a:cubicBezTo>
                  <a:cubicBezTo>
                    <a:pt x="43" y="11"/>
                    <a:pt x="40" y="11"/>
                    <a:pt x="37" y="11"/>
                  </a:cubicBezTo>
                  <a:cubicBezTo>
                    <a:pt x="34" y="11"/>
                    <a:pt x="31" y="11"/>
                    <a:pt x="28" y="13"/>
                  </a:cubicBezTo>
                  <a:cubicBezTo>
                    <a:pt x="25" y="14"/>
                    <a:pt x="22" y="16"/>
                    <a:pt x="20" y="18"/>
                  </a:cubicBezTo>
                  <a:cubicBezTo>
                    <a:pt x="18" y="21"/>
                    <a:pt x="16" y="24"/>
                    <a:pt x="15" y="27"/>
                  </a:cubicBezTo>
                  <a:cubicBezTo>
                    <a:pt x="14" y="31"/>
                    <a:pt x="13" y="35"/>
                    <a:pt x="13" y="39"/>
                  </a:cubicBezTo>
                  <a:cubicBezTo>
                    <a:pt x="13" y="44"/>
                    <a:pt x="14" y="48"/>
                    <a:pt x="15" y="51"/>
                  </a:cubicBez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gray">
            <a:xfrm>
              <a:off x="5376863" y="4627563"/>
              <a:ext cx="39846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9" y="3"/>
                </a:cxn>
                <a:cxn ang="0">
                  <a:pos x="57" y="13"/>
                </a:cxn>
                <a:cxn ang="0">
                  <a:pos x="67" y="3"/>
                </a:cxn>
                <a:cxn ang="0">
                  <a:pos x="81" y="0"/>
                </a:cxn>
                <a:cxn ang="0">
                  <a:pos x="91" y="1"/>
                </a:cxn>
                <a:cxn ang="0">
                  <a:pos x="99" y="5"/>
                </a:cxn>
                <a:cxn ang="0">
                  <a:pos x="104" y="12"/>
                </a:cxn>
                <a:cxn ang="0">
                  <a:pos x="106" y="22"/>
                </a:cxn>
                <a:cxn ang="0">
                  <a:pos x="106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3" y="21"/>
                </a:cxn>
                <a:cxn ang="0">
                  <a:pos x="91" y="16"/>
                </a:cxn>
                <a:cxn ang="0">
                  <a:pos x="86" y="12"/>
                </a:cxn>
                <a:cxn ang="0">
                  <a:pos x="79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7" y="77"/>
                </a:cxn>
                <a:cxn ang="0">
                  <a:pos x="47" y="27"/>
                </a:cxn>
                <a:cxn ang="0">
                  <a:pos x="46" y="21"/>
                </a:cxn>
                <a:cxn ang="0">
                  <a:pos x="44" y="15"/>
                </a:cxn>
                <a:cxn ang="0">
                  <a:pos x="40" y="12"/>
                </a:cxn>
                <a:cxn ang="0">
                  <a:pos x="33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4" y="25"/>
                </a:cxn>
                <a:cxn ang="0">
                  <a:pos x="13" y="30"/>
                </a:cxn>
                <a:cxn ang="0">
                  <a:pos x="13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6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8" y="4"/>
                    <a:pt x="26" y="0"/>
                    <a:pt x="36" y="0"/>
                  </a:cubicBezTo>
                  <a:cubicBezTo>
                    <a:pt x="41" y="0"/>
                    <a:pt x="45" y="1"/>
                    <a:pt x="49" y="3"/>
                  </a:cubicBezTo>
                  <a:cubicBezTo>
                    <a:pt x="53" y="5"/>
                    <a:pt x="56" y="8"/>
                    <a:pt x="57" y="13"/>
                  </a:cubicBezTo>
                  <a:cubicBezTo>
                    <a:pt x="60" y="9"/>
                    <a:pt x="63" y="5"/>
                    <a:pt x="67" y="3"/>
                  </a:cubicBezTo>
                  <a:cubicBezTo>
                    <a:pt x="71" y="1"/>
                    <a:pt x="76" y="0"/>
                    <a:pt x="81" y="0"/>
                  </a:cubicBezTo>
                  <a:cubicBezTo>
                    <a:pt x="84" y="0"/>
                    <a:pt x="88" y="0"/>
                    <a:pt x="91" y="1"/>
                  </a:cubicBezTo>
                  <a:cubicBezTo>
                    <a:pt x="94" y="2"/>
                    <a:pt x="97" y="3"/>
                    <a:pt x="99" y="5"/>
                  </a:cubicBezTo>
                  <a:cubicBezTo>
                    <a:pt x="101" y="7"/>
                    <a:pt x="103" y="9"/>
                    <a:pt x="104" y="12"/>
                  </a:cubicBezTo>
                  <a:cubicBezTo>
                    <a:pt x="105" y="14"/>
                    <a:pt x="106" y="18"/>
                    <a:pt x="106" y="22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3" y="23"/>
                    <a:pt x="93" y="21"/>
                  </a:cubicBezTo>
                  <a:cubicBezTo>
                    <a:pt x="92" y="19"/>
                    <a:pt x="92" y="17"/>
                    <a:pt x="91" y="16"/>
                  </a:cubicBezTo>
                  <a:cubicBezTo>
                    <a:pt x="89" y="14"/>
                    <a:pt x="88" y="13"/>
                    <a:pt x="86" y="12"/>
                  </a:cubicBezTo>
                  <a:cubicBezTo>
                    <a:pt x="84" y="11"/>
                    <a:pt x="82" y="11"/>
                    <a:pt x="79" y="11"/>
                  </a:cubicBezTo>
                  <a:cubicBezTo>
                    <a:pt x="73" y="11"/>
                    <a:pt x="68" y="13"/>
                    <a:pt x="64" y="16"/>
                  </a:cubicBezTo>
                  <a:cubicBezTo>
                    <a:pt x="61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5"/>
                    <a:pt x="47" y="23"/>
                    <a:pt x="46" y="21"/>
                  </a:cubicBezTo>
                  <a:cubicBezTo>
                    <a:pt x="46" y="19"/>
                    <a:pt x="45" y="17"/>
                    <a:pt x="44" y="15"/>
                  </a:cubicBezTo>
                  <a:cubicBezTo>
                    <a:pt x="43" y="14"/>
                    <a:pt x="41" y="13"/>
                    <a:pt x="40" y="12"/>
                  </a:cubicBezTo>
                  <a:cubicBezTo>
                    <a:pt x="38" y="11"/>
                    <a:pt x="35" y="11"/>
                    <a:pt x="33" y="11"/>
                  </a:cubicBezTo>
                  <a:cubicBezTo>
                    <a:pt x="29" y="11"/>
                    <a:pt x="26" y="11"/>
                    <a:pt x="23" y="13"/>
                  </a:cubicBezTo>
                  <a:cubicBezTo>
                    <a:pt x="21" y="14"/>
                    <a:pt x="19" y="16"/>
                    <a:pt x="17" y="18"/>
                  </a:cubicBezTo>
                  <a:cubicBezTo>
                    <a:pt x="16" y="20"/>
                    <a:pt x="14" y="22"/>
                    <a:pt x="14" y="25"/>
                  </a:cubicBezTo>
                  <a:cubicBezTo>
                    <a:pt x="13" y="27"/>
                    <a:pt x="13" y="28"/>
                    <a:pt x="13" y="30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gray">
            <a:xfrm>
              <a:off x="5843588" y="4627563"/>
              <a:ext cx="393700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2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8" y="3"/>
                </a:cxn>
                <a:cxn ang="0">
                  <a:pos x="56" y="13"/>
                </a:cxn>
                <a:cxn ang="0">
                  <a:pos x="66" y="3"/>
                </a:cxn>
                <a:cxn ang="0">
                  <a:pos x="80" y="0"/>
                </a:cxn>
                <a:cxn ang="0">
                  <a:pos x="90" y="1"/>
                </a:cxn>
                <a:cxn ang="0">
                  <a:pos x="98" y="5"/>
                </a:cxn>
                <a:cxn ang="0">
                  <a:pos x="103" y="12"/>
                </a:cxn>
                <a:cxn ang="0">
                  <a:pos x="105" y="22"/>
                </a:cxn>
                <a:cxn ang="0">
                  <a:pos x="105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2" y="21"/>
                </a:cxn>
                <a:cxn ang="0">
                  <a:pos x="90" y="16"/>
                </a:cxn>
                <a:cxn ang="0">
                  <a:pos x="85" y="12"/>
                </a:cxn>
                <a:cxn ang="0">
                  <a:pos x="78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6" y="77"/>
                </a:cxn>
                <a:cxn ang="0">
                  <a:pos x="46" y="27"/>
                </a:cxn>
                <a:cxn ang="0">
                  <a:pos x="45" y="21"/>
                </a:cxn>
                <a:cxn ang="0">
                  <a:pos x="43" y="15"/>
                </a:cxn>
                <a:cxn ang="0">
                  <a:pos x="39" y="12"/>
                </a:cxn>
                <a:cxn ang="0">
                  <a:pos x="32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3" y="25"/>
                </a:cxn>
                <a:cxn ang="0">
                  <a:pos x="12" y="30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5" h="77">
                  <a:moveTo>
                    <a:pt x="0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7" y="4"/>
                    <a:pt x="25" y="0"/>
                    <a:pt x="36" y="0"/>
                  </a:cubicBezTo>
                  <a:cubicBezTo>
                    <a:pt x="40" y="0"/>
                    <a:pt x="45" y="1"/>
                    <a:pt x="48" y="3"/>
                  </a:cubicBezTo>
                  <a:cubicBezTo>
                    <a:pt x="52" y="5"/>
                    <a:pt x="55" y="8"/>
                    <a:pt x="56" y="13"/>
                  </a:cubicBezTo>
                  <a:cubicBezTo>
                    <a:pt x="59" y="9"/>
                    <a:pt x="62" y="5"/>
                    <a:pt x="66" y="3"/>
                  </a:cubicBezTo>
                  <a:cubicBezTo>
                    <a:pt x="71" y="1"/>
                    <a:pt x="75" y="0"/>
                    <a:pt x="80" y="0"/>
                  </a:cubicBezTo>
                  <a:cubicBezTo>
                    <a:pt x="84" y="0"/>
                    <a:pt x="87" y="0"/>
                    <a:pt x="90" y="1"/>
                  </a:cubicBezTo>
                  <a:cubicBezTo>
                    <a:pt x="93" y="2"/>
                    <a:pt x="96" y="3"/>
                    <a:pt x="98" y="5"/>
                  </a:cubicBezTo>
                  <a:cubicBezTo>
                    <a:pt x="100" y="7"/>
                    <a:pt x="102" y="9"/>
                    <a:pt x="103" y="12"/>
                  </a:cubicBezTo>
                  <a:cubicBezTo>
                    <a:pt x="104" y="14"/>
                    <a:pt x="105" y="18"/>
                    <a:pt x="105" y="22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2" y="23"/>
                    <a:pt x="92" y="21"/>
                  </a:cubicBezTo>
                  <a:cubicBezTo>
                    <a:pt x="92" y="19"/>
                    <a:pt x="91" y="17"/>
                    <a:pt x="90" y="16"/>
                  </a:cubicBezTo>
                  <a:cubicBezTo>
                    <a:pt x="89" y="14"/>
                    <a:pt x="87" y="13"/>
                    <a:pt x="85" y="12"/>
                  </a:cubicBezTo>
                  <a:cubicBezTo>
                    <a:pt x="84" y="11"/>
                    <a:pt x="81" y="11"/>
                    <a:pt x="78" y="11"/>
                  </a:cubicBezTo>
                  <a:cubicBezTo>
                    <a:pt x="72" y="11"/>
                    <a:pt x="67" y="13"/>
                    <a:pt x="64" y="16"/>
                  </a:cubicBezTo>
                  <a:cubicBezTo>
                    <a:pt x="60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5"/>
                    <a:pt x="46" y="23"/>
                    <a:pt x="45" y="21"/>
                  </a:cubicBezTo>
                  <a:cubicBezTo>
                    <a:pt x="45" y="19"/>
                    <a:pt x="44" y="17"/>
                    <a:pt x="43" y="15"/>
                  </a:cubicBezTo>
                  <a:cubicBezTo>
                    <a:pt x="42" y="14"/>
                    <a:pt x="41" y="13"/>
                    <a:pt x="39" y="12"/>
                  </a:cubicBezTo>
                  <a:cubicBezTo>
                    <a:pt x="37" y="11"/>
                    <a:pt x="35" y="11"/>
                    <a:pt x="32" y="11"/>
                  </a:cubicBezTo>
                  <a:cubicBezTo>
                    <a:pt x="28" y="11"/>
                    <a:pt x="25" y="11"/>
                    <a:pt x="23" y="13"/>
                  </a:cubicBezTo>
                  <a:cubicBezTo>
                    <a:pt x="20" y="14"/>
                    <a:pt x="18" y="16"/>
                    <a:pt x="17" y="18"/>
                  </a:cubicBezTo>
                  <a:cubicBezTo>
                    <a:pt x="15" y="20"/>
                    <a:pt x="14" y="22"/>
                    <a:pt x="13" y="25"/>
                  </a:cubicBezTo>
                  <a:cubicBezTo>
                    <a:pt x="12" y="27"/>
                    <a:pt x="12" y="28"/>
                    <a:pt x="12" y="30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9" name="Freeform 25"/>
            <p:cNvSpPr>
              <a:spLocks noEditPoints="1"/>
            </p:cNvSpPr>
            <p:nvPr/>
          </p:nvSpPr>
          <p:spPr bwMode="gray">
            <a:xfrm>
              <a:off x="6308725" y="4525963"/>
              <a:ext cx="46038" cy="390525"/>
            </a:xfrm>
            <a:custGeom>
              <a:avLst/>
              <a:gdLst/>
              <a:ahLst/>
              <a:cxnLst>
                <a:cxn ang="0">
                  <a:pos x="29" y="35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35"/>
                </a:cxn>
                <a:cxn ang="0">
                  <a:pos x="0" y="69"/>
                </a:cxn>
                <a:cxn ang="0">
                  <a:pos x="29" y="69"/>
                </a:cxn>
                <a:cxn ang="0">
                  <a:pos x="29" y="246"/>
                </a:cxn>
                <a:cxn ang="0">
                  <a:pos x="0" y="246"/>
                </a:cxn>
                <a:cxn ang="0">
                  <a:pos x="0" y="69"/>
                </a:cxn>
              </a:cxnLst>
              <a:rect l="0" t="0" r="r" b="b"/>
              <a:pathLst>
                <a:path w="29" h="246">
                  <a:moveTo>
                    <a:pt x="2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35"/>
                  </a:lnTo>
                  <a:close/>
                  <a:moveTo>
                    <a:pt x="0" y="69"/>
                  </a:moveTo>
                  <a:lnTo>
                    <a:pt x="29" y="69"/>
                  </a:lnTo>
                  <a:lnTo>
                    <a:pt x="29" y="246"/>
                  </a:lnTo>
                  <a:lnTo>
                    <a:pt x="0" y="24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gray">
            <a:xfrm>
              <a:off x="6396038" y="4548188"/>
              <a:ext cx="149225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5" y="84"/>
                </a:cxn>
                <a:cxn ang="0">
                  <a:pos x="27" y="86"/>
                </a:cxn>
                <a:cxn ang="0">
                  <a:pos x="29" y="87"/>
                </a:cxn>
                <a:cxn ang="0">
                  <a:pos x="34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0" y="98"/>
                </a:cxn>
                <a:cxn ang="0">
                  <a:pos x="22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2" y="81"/>
                </a:cxn>
                <a:cxn ang="0">
                  <a:pos x="12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2" y="23"/>
                </a:cxn>
                <a:cxn ang="0">
                  <a:pos x="12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5" y="85"/>
                    <a:pt x="26" y="85"/>
                    <a:pt x="27" y="86"/>
                  </a:cubicBezTo>
                  <a:cubicBezTo>
                    <a:pt x="27" y="86"/>
                    <a:pt x="28" y="86"/>
                    <a:pt x="29" y="87"/>
                  </a:cubicBezTo>
                  <a:cubicBezTo>
                    <a:pt x="31" y="87"/>
                    <a:pt x="32" y="87"/>
                    <a:pt x="34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27" y="98"/>
                    <a:pt x="24" y="98"/>
                    <a:pt x="22" y="97"/>
                  </a:cubicBezTo>
                  <a:cubicBezTo>
                    <a:pt x="20" y="97"/>
                    <a:pt x="18" y="96"/>
                    <a:pt x="17" y="95"/>
                  </a:cubicBezTo>
                  <a:cubicBezTo>
                    <a:pt x="15" y="94"/>
                    <a:pt x="14" y="92"/>
                    <a:pt x="14" y="90"/>
                  </a:cubicBezTo>
                  <a:cubicBezTo>
                    <a:pt x="13" y="88"/>
                    <a:pt x="12" y="85"/>
                    <a:pt x="12" y="81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41" name="Freeform 27"/>
            <p:cNvSpPr>
              <a:spLocks/>
            </p:cNvSpPr>
            <p:nvPr/>
          </p:nvSpPr>
          <p:spPr bwMode="gray">
            <a:xfrm>
              <a:off x="6594475" y="4627563"/>
              <a:ext cx="393700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9" y="3"/>
                </a:cxn>
                <a:cxn ang="0">
                  <a:pos x="57" y="13"/>
                </a:cxn>
                <a:cxn ang="0">
                  <a:pos x="67" y="3"/>
                </a:cxn>
                <a:cxn ang="0">
                  <a:pos x="80" y="0"/>
                </a:cxn>
                <a:cxn ang="0">
                  <a:pos x="90" y="1"/>
                </a:cxn>
                <a:cxn ang="0">
                  <a:pos x="98" y="5"/>
                </a:cxn>
                <a:cxn ang="0">
                  <a:pos x="103" y="12"/>
                </a:cxn>
                <a:cxn ang="0">
                  <a:pos x="105" y="22"/>
                </a:cxn>
                <a:cxn ang="0">
                  <a:pos x="105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2" y="21"/>
                </a:cxn>
                <a:cxn ang="0">
                  <a:pos x="90" y="16"/>
                </a:cxn>
                <a:cxn ang="0">
                  <a:pos x="86" y="12"/>
                </a:cxn>
                <a:cxn ang="0">
                  <a:pos x="78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6" y="77"/>
                </a:cxn>
                <a:cxn ang="0">
                  <a:pos x="46" y="27"/>
                </a:cxn>
                <a:cxn ang="0">
                  <a:pos x="46" y="21"/>
                </a:cxn>
                <a:cxn ang="0">
                  <a:pos x="43" y="15"/>
                </a:cxn>
                <a:cxn ang="0">
                  <a:pos x="39" y="12"/>
                </a:cxn>
                <a:cxn ang="0">
                  <a:pos x="32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3" y="25"/>
                </a:cxn>
                <a:cxn ang="0">
                  <a:pos x="12" y="30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5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7" y="4"/>
                    <a:pt x="26" y="0"/>
                    <a:pt x="36" y="0"/>
                  </a:cubicBezTo>
                  <a:cubicBezTo>
                    <a:pt x="41" y="0"/>
                    <a:pt x="45" y="1"/>
                    <a:pt x="49" y="3"/>
                  </a:cubicBezTo>
                  <a:cubicBezTo>
                    <a:pt x="52" y="5"/>
                    <a:pt x="55" y="8"/>
                    <a:pt x="57" y="13"/>
                  </a:cubicBezTo>
                  <a:cubicBezTo>
                    <a:pt x="59" y="9"/>
                    <a:pt x="63" y="5"/>
                    <a:pt x="67" y="3"/>
                  </a:cubicBezTo>
                  <a:cubicBezTo>
                    <a:pt x="71" y="1"/>
                    <a:pt x="75" y="0"/>
                    <a:pt x="80" y="0"/>
                  </a:cubicBezTo>
                  <a:cubicBezTo>
                    <a:pt x="84" y="0"/>
                    <a:pt x="87" y="0"/>
                    <a:pt x="90" y="1"/>
                  </a:cubicBezTo>
                  <a:cubicBezTo>
                    <a:pt x="94" y="2"/>
                    <a:pt x="96" y="3"/>
                    <a:pt x="98" y="5"/>
                  </a:cubicBezTo>
                  <a:cubicBezTo>
                    <a:pt x="101" y="7"/>
                    <a:pt x="102" y="9"/>
                    <a:pt x="103" y="12"/>
                  </a:cubicBezTo>
                  <a:cubicBezTo>
                    <a:pt x="105" y="14"/>
                    <a:pt x="105" y="18"/>
                    <a:pt x="105" y="22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3" y="23"/>
                    <a:pt x="92" y="21"/>
                  </a:cubicBezTo>
                  <a:cubicBezTo>
                    <a:pt x="92" y="19"/>
                    <a:pt x="91" y="17"/>
                    <a:pt x="90" y="16"/>
                  </a:cubicBezTo>
                  <a:cubicBezTo>
                    <a:pt x="89" y="14"/>
                    <a:pt x="88" y="13"/>
                    <a:pt x="86" y="12"/>
                  </a:cubicBezTo>
                  <a:cubicBezTo>
                    <a:pt x="84" y="11"/>
                    <a:pt x="81" y="11"/>
                    <a:pt x="78" y="11"/>
                  </a:cubicBezTo>
                  <a:cubicBezTo>
                    <a:pt x="72" y="11"/>
                    <a:pt x="68" y="13"/>
                    <a:pt x="64" y="16"/>
                  </a:cubicBezTo>
                  <a:cubicBezTo>
                    <a:pt x="61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5"/>
                    <a:pt x="46" y="23"/>
                    <a:pt x="46" y="21"/>
                  </a:cubicBezTo>
                  <a:cubicBezTo>
                    <a:pt x="45" y="19"/>
                    <a:pt x="45" y="17"/>
                    <a:pt x="43" y="15"/>
                  </a:cubicBezTo>
                  <a:cubicBezTo>
                    <a:pt x="42" y="14"/>
                    <a:pt x="41" y="13"/>
                    <a:pt x="39" y="12"/>
                  </a:cubicBezTo>
                  <a:cubicBezTo>
                    <a:pt x="37" y="11"/>
                    <a:pt x="35" y="11"/>
                    <a:pt x="32" y="11"/>
                  </a:cubicBezTo>
                  <a:cubicBezTo>
                    <a:pt x="29" y="11"/>
                    <a:pt x="26" y="11"/>
                    <a:pt x="23" y="13"/>
                  </a:cubicBezTo>
                  <a:cubicBezTo>
                    <a:pt x="20" y="14"/>
                    <a:pt x="18" y="16"/>
                    <a:pt x="17" y="18"/>
                  </a:cubicBezTo>
                  <a:cubicBezTo>
                    <a:pt x="15" y="20"/>
                    <a:pt x="14" y="22"/>
                    <a:pt x="13" y="25"/>
                  </a:cubicBezTo>
                  <a:cubicBezTo>
                    <a:pt x="13" y="27"/>
                    <a:pt x="12" y="28"/>
                    <a:pt x="12" y="30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42" name="Freeform 28"/>
            <p:cNvSpPr>
              <a:spLocks noEditPoints="1"/>
            </p:cNvSpPr>
            <p:nvPr/>
          </p:nvSpPr>
          <p:spPr bwMode="gray">
            <a:xfrm>
              <a:off x="7040563" y="4627563"/>
              <a:ext cx="263525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1" y="76"/>
                </a:cxn>
                <a:cxn ang="0">
                  <a:pos x="9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6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70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9" y="60"/>
                </a:cxn>
                <a:cxn ang="0">
                  <a:pos x="26" y="66"/>
                </a:cxn>
                <a:cxn ang="0">
                  <a:pos x="37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20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70" h="78">
                  <a:moveTo>
                    <a:pt x="68" y="53"/>
                  </a:moveTo>
                  <a:cubicBezTo>
                    <a:pt x="67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1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5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6" y="1"/>
                    <a:pt x="30" y="0"/>
                    <a:pt x="36" y="0"/>
                  </a:cubicBezTo>
                  <a:cubicBezTo>
                    <a:pt x="42" y="0"/>
                    <a:pt x="48" y="1"/>
                    <a:pt x="52" y="4"/>
                  </a:cubicBezTo>
                  <a:cubicBezTo>
                    <a:pt x="57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70" y="38"/>
                    <a:pt x="70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4" y="49"/>
                    <a:pt x="14" y="52"/>
                  </a:cubicBezTo>
                  <a:cubicBezTo>
                    <a:pt x="15" y="55"/>
                    <a:pt x="17" y="58"/>
                    <a:pt x="19" y="60"/>
                  </a:cubicBezTo>
                  <a:cubicBezTo>
                    <a:pt x="21" y="62"/>
                    <a:pt x="23" y="64"/>
                    <a:pt x="26" y="66"/>
                  </a:cubicBezTo>
                  <a:cubicBezTo>
                    <a:pt x="29" y="67"/>
                    <a:pt x="33" y="68"/>
                    <a:pt x="37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6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1" y="11"/>
                    <a:pt x="38" y="11"/>
                    <a:pt x="35" y="11"/>
                  </a:cubicBezTo>
                  <a:cubicBezTo>
                    <a:pt x="32" y="11"/>
                    <a:pt x="29" y="11"/>
                    <a:pt x="26" y="12"/>
                  </a:cubicBezTo>
                  <a:cubicBezTo>
                    <a:pt x="24" y="14"/>
                    <a:pt x="21" y="15"/>
                    <a:pt x="20" y="17"/>
                  </a:cubicBezTo>
                  <a:cubicBezTo>
                    <a:pt x="18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43" name="Freeform 29"/>
            <p:cNvSpPr>
              <a:spLocks/>
            </p:cNvSpPr>
            <p:nvPr/>
          </p:nvSpPr>
          <p:spPr bwMode="gray">
            <a:xfrm>
              <a:off x="7348538" y="4627563"/>
              <a:ext cx="23336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2"/>
                </a:cxn>
                <a:cxn ang="0">
                  <a:pos x="11" y="14"/>
                </a:cxn>
                <a:cxn ang="0">
                  <a:pos x="12" y="14"/>
                </a:cxn>
                <a:cxn ang="0">
                  <a:pos x="22" y="3"/>
                </a:cxn>
                <a:cxn ang="0">
                  <a:pos x="36" y="0"/>
                </a:cxn>
                <a:cxn ang="0">
                  <a:pos x="48" y="2"/>
                </a:cxn>
                <a:cxn ang="0">
                  <a:pos x="56" y="8"/>
                </a:cxn>
                <a:cxn ang="0">
                  <a:pos x="61" y="16"/>
                </a:cxn>
                <a:cxn ang="0">
                  <a:pos x="62" y="27"/>
                </a:cxn>
                <a:cxn ang="0">
                  <a:pos x="62" y="77"/>
                </a:cxn>
                <a:cxn ang="0">
                  <a:pos x="50" y="77"/>
                </a:cxn>
                <a:cxn ang="0">
                  <a:pos x="50" y="26"/>
                </a:cxn>
                <a:cxn ang="0">
                  <a:pos x="45" y="15"/>
                </a:cxn>
                <a:cxn ang="0">
                  <a:pos x="34" y="11"/>
                </a:cxn>
                <a:cxn ang="0">
                  <a:pos x="24" y="13"/>
                </a:cxn>
                <a:cxn ang="0">
                  <a:pos x="18" y="17"/>
                </a:cxn>
                <a:cxn ang="0">
                  <a:pos x="13" y="25"/>
                </a:cxn>
                <a:cxn ang="0">
                  <a:pos x="12" y="34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62" h="77">
                  <a:moveTo>
                    <a:pt x="0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9"/>
                    <a:pt x="18" y="5"/>
                    <a:pt x="22" y="3"/>
                  </a:cubicBezTo>
                  <a:cubicBezTo>
                    <a:pt x="26" y="1"/>
                    <a:pt x="31" y="0"/>
                    <a:pt x="36" y="0"/>
                  </a:cubicBezTo>
                  <a:cubicBezTo>
                    <a:pt x="41" y="0"/>
                    <a:pt x="45" y="1"/>
                    <a:pt x="48" y="2"/>
                  </a:cubicBezTo>
                  <a:cubicBezTo>
                    <a:pt x="52" y="3"/>
                    <a:pt x="54" y="5"/>
                    <a:pt x="56" y="8"/>
                  </a:cubicBezTo>
                  <a:cubicBezTo>
                    <a:pt x="58" y="10"/>
                    <a:pt x="60" y="13"/>
                    <a:pt x="61" y="16"/>
                  </a:cubicBezTo>
                  <a:cubicBezTo>
                    <a:pt x="61" y="20"/>
                    <a:pt x="62" y="23"/>
                    <a:pt x="62" y="2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1"/>
                    <a:pt x="48" y="18"/>
                    <a:pt x="45" y="15"/>
                  </a:cubicBezTo>
                  <a:cubicBezTo>
                    <a:pt x="43" y="12"/>
                    <a:pt x="39" y="11"/>
                    <a:pt x="34" y="11"/>
                  </a:cubicBezTo>
                  <a:cubicBezTo>
                    <a:pt x="31" y="11"/>
                    <a:pt x="27" y="11"/>
                    <a:pt x="24" y="13"/>
                  </a:cubicBezTo>
                  <a:cubicBezTo>
                    <a:pt x="22" y="14"/>
                    <a:pt x="19" y="15"/>
                    <a:pt x="18" y="17"/>
                  </a:cubicBezTo>
                  <a:cubicBezTo>
                    <a:pt x="16" y="20"/>
                    <a:pt x="14" y="22"/>
                    <a:pt x="13" y="25"/>
                  </a:cubicBezTo>
                  <a:cubicBezTo>
                    <a:pt x="13" y="28"/>
                    <a:pt x="12" y="31"/>
                    <a:pt x="12" y="34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44" name="Freeform 30"/>
            <p:cNvSpPr>
              <a:spLocks/>
            </p:cNvSpPr>
            <p:nvPr/>
          </p:nvSpPr>
          <p:spPr bwMode="gray">
            <a:xfrm>
              <a:off x="7620000" y="4548188"/>
              <a:ext cx="149225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5" y="84"/>
                </a:cxn>
                <a:cxn ang="0">
                  <a:pos x="27" y="86"/>
                </a:cxn>
                <a:cxn ang="0">
                  <a:pos x="30" y="87"/>
                </a:cxn>
                <a:cxn ang="0">
                  <a:pos x="34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1" y="98"/>
                </a:cxn>
                <a:cxn ang="0">
                  <a:pos x="22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3" y="81"/>
                </a:cxn>
                <a:cxn ang="0">
                  <a:pos x="13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3" y="23"/>
                </a:cxn>
                <a:cxn ang="0">
                  <a:pos x="13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6" y="85"/>
                    <a:pt x="26" y="85"/>
                    <a:pt x="27" y="86"/>
                  </a:cubicBezTo>
                  <a:cubicBezTo>
                    <a:pt x="27" y="86"/>
                    <a:pt x="28" y="86"/>
                    <a:pt x="30" y="87"/>
                  </a:cubicBezTo>
                  <a:cubicBezTo>
                    <a:pt x="31" y="87"/>
                    <a:pt x="32" y="87"/>
                    <a:pt x="34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7" y="98"/>
                    <a:pt x="25" y="98"/>
                    <a:pt x="22" y="97"/>
                  </a:cubicBezTo>
                  <a:cubicBezTo>
                    <a:pt x="20" y="97"/>
                    <a:pt x="18" y="96"/>
                    <a:pt x="17" y="95"/>
                  </a:cubicBezTo>
                  <a:cubicBezTo>
                    <a:pt x="15" y="94"/>
                    <a:pt x="14" y="92"/>
                    <a:pt x="14" y="90"/>
                  </a:cubicBezTo>
                  <a:cubicBezTo>
                    <a:pt x="13" y="88"/>
                    <a:pt x="13" y="85"/>
                    <a:pt x="13" y="8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45" name="Freeform 31"/>
            <p:cNvSpPr>
              <a:spLocks noEditPoints="1"/>
            </p:cNvSpPr>
            <p:nvPr/>
          </p:nvSpPr>
          <p:spPr bwMode="gray">
            <a:xfrm>
              <a:off x="7796213" y="4484688"/>
              <a:ext cx="315913" cy="315913"/>
            </a:xfrm>
            <a:custGeom>
              <a:avLst/>
              <a:gdLst/>
              <a:ahLst/>
              <a:cxnLst>
                <a:cxn ang="0">
                  <a:pos x="3" y="25"/>
                </a:cxn>
                <a:cxn ang="0">
                  <a:pos x="12" y="12"/>
                </a:cxn>
                <a:cxn ang="0">
                  <a:pos x="26" y="3"/>
                </a:cxn>
                <a:cxn ang="0">
                  <a:pos x="42" y="0"/>
                </a:cxn>
                <a:cxn ang="0">
                  <a:pos x="58" y="3"/>
                </a:cxn>
                <a:cxn ang="0">
                  <a:pos x="72" y="12"/>
                </a:cxn>
                <a:cxn ang="0">
                  <a:pos x="81" y="25"/>
                </a:cxn>
                <a:cxn ang="0">
                  <a:pos x="84" y="42"/>
                </a:cxn>
                <a:cxn ang="0">
                  <a:pos x="81" y="59"/>
                </a:cxn>
                <a:cxn ang="0">
                  <a:pos x="72" y="72"/>
                </a:cxn>
                <a:cxn ang="0">
                  <a:pos x="58" y="81"/>
                </a:cxn>
                <a:cxn ang="0">
                  <a:pos x="42" y="84"/>
                </a:cxn>
                <a:cxn ang="0">
                  <a:pos x="26" y="81"/>
                </a:cxn>
                <a:cxn ang="0">
                  <a:pos x="12" y="72"/>
                </a:cxn>
                <a:cxn ang="0">
                  <a:pos x="3" y="59"/>
                </a:cxn>
                <a:cxn ang="0">
                  <a:pos x="0" y="42"/>
                </a:cxn>
                <a:cxn ang="0">
                  <a:pos x="3" y="25"/>
                </a:cxn>
                <a:cxn ang="0">
                  <a:pos x="10" y="56"/>
                </a:cxn>
                <a:cxn ang="0">
                  <a:pos x="17" y="68"/>
                </a:cxn>
                <a:cxn ang="0">
                  <a:pos x="28" y="75"/>
                </a:cxn>
                <a:cxn ang="0">
                  <a:pos x="42" y="78"/>
                </a:cxn>
                <a:cxn ang="0">
                  <a:pos x="56" y="75"/>
                </a:cxn>
                <a:cxn ang="0">
                  <a:pos x="67" y="68"/>
                </a:cxn>
                <a:cxn ang="0">
                  <a:pos x="74" y="56"/>
                </a:cxn>
                <a:cxn ang="0">
                  <a:pos x="77" y="42"/>
                </a:cxn>
                <a:cxn ang="0">
                  <a:pos x="74" y="28"/>
                </a:cxn>
                <a:cxn ang="0">
                  <a:pos x="67" y="16"/>
                </a:cxn>
                <a:cxn ang="0">
                  <a:pos x="56" y="9"/>
                </a:cxn>
                <a:cxn ang="0">
                  <a:pos x="42" y="6"/>
                </a:cxn>
                <a:cxn ang="0">
                  <a:pos x="28" y="9"/>
                </a:cxn>
                <a:cxn ang="0">
                  <a:pos x="17" y="16"/>
                </a:cxn>
                <a:cxn ang="0">
                  <a:pos x="10" y="28"/>
                </a:cxn>
                <a:cxn ang="0">
                  <a:pos x="7" y="42"/>
                </a:cxn>
                <a:cxn ang="0">
                  <a:pos x="10" y="56"/>
                </a:cxn>
                <a:cxn ang="0">
                  <a:pos x="26" y="17"/>
                </a:cxn>
                <a:cxn ang="0">
                  <a:pos x="45" y="17"/>
                </a:cxn>
                <a:cxn ang="0">
                  <a:pos x="58" y="21"/>
                </a:cxn>
                <a:cxn ang="0">
                  <a:pos x="62" y="32"/>
                </a:cxn>
                <a:cxn ang="0">
                  <a:pos x="58" y="41"/>
                </a:cxn>
                <a:cxn ang="0">
                  <a:pos x="49" y="45"/>
                </a:cxn>
                <a:cxn ang="0">
                  <a:pos x="63" y="67"/>
                </a:cxn>
                <a:cxn ang="0">
                  <a:pos x="55" y="67"/>
                </a:cxn>
                <a:cxn ang="0">
                  <a:pos x="41" y="46"/>
                </a:cxn>
                <a:cxn ang="0">
                  <a:pos x="33" y="46"/>
                </a:cxn>
                <a:cxn ang="0">
                  <a:pos x="33" y="67"/>
                </a:cxn>
                <a:cxn ang="0">
                  <a:pos x="26" y="67"/>
                </a:cxn>
                <a:cxn ang="0">
                  <a:pos x="26" y="17"/>
                </a:cxn>
                <a:cxn ang="0">
                  <a:pos x="33" y="39"/>
                </a:cxn>
                <a:cxn ang="0">
                  <a:pos x="41" y="39"/>
                </a:cxn>
                <a:cxn ang="0">
                  <a:pos x="46" y="39"/>
                </a:cxn>
                <a:cxn ang="0">
                  <a:pos x="50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53" y="27"/>
                </a:cxn>
                <a:cxn ang="0">
                  <a:pos x="51" y="25"/>
                </a:cxn>
                <a:cxn ang="0">
                  <a:pos x="47" y="24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39"/>
                </a:cxn>
              </a:cxnLst>
              <a:rect l="0" t="0" r="r" b="b"/>
              <a:pathLst>
                <a:path w="84" h="84">
                  <a:moveTo>
                    <a:pt x="3" y="25"/>
                  </a:move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2" y="0"/>
                  </a:cubicBezTo>
                  <a:cubicBezTo>
                    <a:pt x="48" y="0"/>
                    <a:pt x="53" y="1"/>
                    <a:pt x="58" y="3"/>
                  </a:cubicBezTo>
                  <a:cubicBezTo>
                    <a:pt x="64" y="5"/>
                    <a:pt x="68" y="8"/>
                    <a:pt x="72" y="12"/>
                  </a:cubicBezTo>
                  <a:cubicBezTo>
                    <a:pt x="76" y="16"/>
                    <a:pt x="79" y="20"/>
                    <a:pt x="81" y="25"/>
                  </a:cubicBezTo>
                  <a:cubicBezTo>
                    <a:pt x="83" y="30"/>
                    <a:pt x="84" y="36"/>
                    <a:pt x="84" y="42"/>
                  </a:cubicBezTo>
                  <a:cubicBezTo>
                    <a:pt x="84" y="48"/>
                    <a:pt x="83" y="54"/>
                    <a:pt x="81" y="59"/>
                  </a:cubicBezTo>
                  <a:cubicBezTo>
                    <a:pt x="79" y="64"/>
                    <a:pt x="76" y="68"/>
                    <a:pt x="72" y="72"/>
                  </a:cubicBezTo>
                  <a:cubicBezTo>
                    <a:pt x="68" y="76"/>
                    <a:pt x="64" y="79"/>
                    <a:pt x="58" y="81"/>
                  </a:cubicBezTo>
                  <a:cubicBezTo>
                    <a:pt x="53" y="83"/>
                    <a:pt x="48" y="84"/>
                    <a:pt x="42" y="84"/>
                  </a:cubicBezTo>
                  <a:cubicBezTo>
                    <a:pt x="36" y="84"/>
                    <a:pt x="31" y="83"/>
                    <a:pt x="26" y="81"/>
                  </a:cubicBezTo>
                  <a:cubicBezTo>
                    <a:pt x="21" y="79"/>
                    <a:pt x="16" y="76"/>
                    <a:pt x="12" y="72"/>
                  </a:cubicBezTo>
                  <a:cubicBezTo>
                    <a:pt x="8" y="68"/>
                    <a:pt x="5" y="64"/>
                    <a:pt x="3" y="59"/>
                  </a:cubicBezTo>
                  <a:cubicBezTo>
                    <a:pt x="1" y="54"/>
                    <a:pt x="0" y="48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lose/>
                  <a:moveTo>
                    <a:pt x="10" y="56"/>
                  </a:moveTo>
                  <a:cubicBezTo>
                    <a:pt x="12" y="61"/>
                    <a:pt x="14" y="65"/>
                    <a:pt x="17" y="68"/>
                  </a:cubicBezTo>
                  <a:cubicBezTo>
                    <a:pt x="20" y="71"/>
                    <a:pt x="24" y="74"/>
                    <a:pt x="28" y="75"/>
                  </a:cubicBezTo>
                  <a:cubicBezTo>
                    <a:pt x="33" y="77"/>
                    <a:pt x="37" y="78"/>
                    <a:pt x="42" y="78"/>
                  </a:cubicBezTo>
                  <a:cubicBezTo>
                    <a:pt x="47" y="78"/>
                    <a:pt x="52" y="77"/>
                    <a:pt x="56" y="75"/>
                  </a:cubicBezTo>
                  <a:cubicBezTo>
                    <a:pt x="60" y="74"/>
                    <a:pt x="64" y="71"/>
                    <a:pt x="67" y="68"/>
                  </a:cubicBezTo>
                  <a:cubicBezTo>
                    <a:pt x="70" y="65"/>
                    <a:pt x="72" y="61"/>
                    <a:pt x="74" y="56"/>
                  </a:cubicBezTo>
                  <a:cubicBezTo>
                    <a:pt x="76" y="52"/>
                    <a:pt x="77" y="47"/>
                    <a:pt x="77" y="42"/>
                  </a:cubicBezTo>
                  <a:cubicBezTo>
                    <a:pt x="77" y="37"/>
                    <a:pt x="76" y="32"/>
                    <a:pt x="74" y="28"/>
                  </a:cubicBezTo>
                  <a:cubicBezTo>
                    <a:pt x="72" y="23"/>
                    <a:pt x="70" y="20"/>
                    <a:pt x="67" y="16"/>
                  </a:cubicBezTo>
                  <a:cubicBezTo>
                    <a:pt x="64" y="13"/>
                    <a:pt x="60" y="11"/>
                    <a:pt x="56" y="9"/>
                  </a:cubicBezTo>
                  <a:cubicBezTo>
                    <a:pt x="52" y="7"/>
                    <a:pt x="47" y="6"/>
                    <a:pt x="42" y="6"/>
                  </a:cubicBezTo>
                  <a:cubicBezTo>
                    <a:pt x="37" y="6"/>
                    <a:pt x="33" y="7"/>
                    <a:pt x="28" y="9"/>
                  </a:cubicBezTo>
                  <a:cubicBezTo>
                    <a:pt x="24" y="11"/>
                    <a:pt x="20" y="13"/>
                    <a:pt x="17" y="16"/>
                  </a:cubicBezTo>
                  <a:cubicBezTo>
                    <a:pt x="14" y="20"/>
                    <a:pt x="12" y="23"/>
                    <a:pt x="10" y="28"/>
                  </a:cubicBezTo>
                  <a:cubicBezTo>
                    <a:pt x="8" y="32"/>
                    <a:pt x="7" y="37"/>
                    <a:pt x="7" y="42"/>
                  </a:cubicBezTo>
                  <a:cubicBezTo>
                    <a:pt x="7" y="47"/>
                    <a:pt x="8" y="52"/>
                    <a:pt x="10" y="56"/>
                  </a:cubicBezTo>
                  <a:close/>
                  <a:moveTo>
                    <a:pt x="26" y="17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51" y="17"/>
                    <a:pt x="55" y="19"/>
                    <a:pt x="58" y="21"/>
                  </a:cubicBezTo>
                  <a:cubicBezTo>
                    <a:pt x="61" y="23"/>
                    <a:pt x="62" y="27"/>
                    <a:pt x="62" y="32"/>
                  </a:cubicBezTo>
                  <a:cubicBezTo>
                    <a:pt x="62" y="36"/>
                    <a:pt x="61" y="39"/>
                    <a:pt x="58" y="41"/>
                  </a:cubicBezTo>
                  <a:cubicBezTo>
                    <a:pt x="56" y="43"/>
                    <a:pt x="53" y="45"/>
                    <a:pt x="49" y="45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17"/>
                  </a:lnTo>
                  <a:close/>
                  <a:moveTo>
                    <a:pt x="33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5" y="39"/>
                    <a:pt x="46" y="39"/>
                  </a:cubicBezTo>
                  <a:cubicBezTo>
                    <a:pt x="48" y="39"/>
                    <a:pt x="49" y="39"/>
                    <a:pt x="50" y="38"/>
                  </a:cubicBezTo>
                  <a:cubicBezTo>
                    <a:pt x="52" y="38"/>
                    <a:pt x="53" y="37"/>
                    <a:pt x="53" y="36"/>
                  </a:cubicBezTo>
                  <a:cubicBezTo>
                    <a:pt x="54" y="35"/>
                    <a:pt x="54" y="33"/>
                    <a:pt x="54" y="31"/>
                  </a:cubicBezTo>
                  <a:cubicBezTo>
                    <a:pt x="54" y="30"/>
                    <a:pt x="54" y="28"/>
                    <a:pt x="53" y="27"/>
                  </a:cubicBezTo>
                  <a:cubicBezTo>
                    <a:pt x="53" y="26"/>
                    <a:pt x="52" y="26"/>
                    <a:pt x="51" y="25"/>
                  </a:cubicBezTo>
                  <a:cubicBezTo>
                    <a:pt x="50" y="24"/>
                    <a:pt x="49" y="24"/>
                    <a:pt x="47" y="24"/>
                  </a:cubicBezTo>
                  <a:cubicBezTo>
                    <a:pt x="46" y="24"/>
                    <a:pt x="45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lnTo>
                    <a:pt x="33" y="3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white">
          <a:xfrm>
            <a:off x="449262" y="4204514"/>
            <a:ext cx="8250237" cy="1244816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3600" b="0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675" y="5721349"/>
            <a:ext cx="5881407" cy="67945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lang="en-GB" sz="1400" kern="1200" noProof="0" dirty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0" name="TextBox 19"/>
          <p:cNvSpPr txBox="1"/>
          <p:nvPr userDrawn="1"/>
        </p:nvSpPr>
        <p:spPr bwMode="auto">
          <a:xfrm>
            <a:off x="449263" y="6515640"/>
            <a:ext cx="2272672" cy="34236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noProof="0" dirty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rPr>
              <a:t>© CGI Group Inc. CONFIDENTIAL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4762500" y="1325563"/>
            <a:ext cx="3924300" cy="48355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buNone/>
              <a:defRPr lang="en-GB" sz="20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1266825"/>
            <a:ext cx="3956050" cy="48863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17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447676" y="1325563"/>
            <a:ext cx="2580730" cy="314133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230319" y="1325563"/>
            <a:ext cx="2627284" cy="314133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6059516" y="1325563"/>
            <a:ext cx="2627284" cy="314133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Content Placeholder 20"/>
          <p:cNvSpPr>
            <a:spLocks noGrp="1"/>
          </p:cNvSpPr>
          <p:nvPr>
            <p:ph sz="quarter" idx="17" hasCustomPrompt="1"/>
          </p:nvPr>
        </p:nvSpPr>
        <p:spPr>
          <a:xfrm>
            <a:off x="447675" y="4614043"/>
            <a:ext cx="2582128" cy="154961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0"/>
          <p:cNvSpPr>
            <a:spLocks noGrp="1"/>
          </p:cNvSpPr>
          <p:nvPr>
            <p:ph sz="quarter" idx="22" hasCustomPrompt="1"/>
          </p:nvPr>
        </p:nvSpPr>
        <p:spPr>
          <a:xfrm>
            <a:off x="3233168" y="4614042"/>
            <a:ext cx="2621722" cy="154961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3" hasCustomPrompt="1"/>
          </p:nvPr>
        </p:nvSpPr>
        <p:spPr>
          <a:xfrm>
            <a:off x="6066430" y="4614042"/>
            <a:ext cx="2633070" cy="154961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26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8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447675" y="1325563"/>
            <a:ext cx="8251825" cy="3460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 hasCustomPrompt="1"/>
          </p:nvPr>
        </p:nvSpPr>
        <p:spPr>
          <a:xfrm>
            <a:off x="447674" y="5016525"/>
            <a:ext cx="8251825" cy="1136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17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ide small graph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14" name="Content Placeholder 20"/>
          <p:cNvSpPr>
            <a:spLocks noGrp="1"/>
          </p:cNvSpPr>
          <p:nvPr>
            <p:ph sz="quarter" idx="17"/>
          </p:nvPr>
        </p:nvSpPr>
        <p:spPr>
          <a:xfrm>
            <a:off x="449263" y="1266825"/>
            <a:ext cx="6261100" cy="48863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3" hasCustomPrompt="1"/>
          </p:nvPr>
        </p:nvSpPr>
        <p:spPr>
          <a:xfrm>
            <a:off x="6854825" y="1325563"/>
            <a:ext cx="1844675" cy="4827587"/>
          </a:xfrm>
          <a:prstGeom prst="rect">
            <a:avLst/>
          </a:prstGeom>
        </p:spPr>
        <p:txBody>
          <a:bodyPr lIns="0" tIns="0" rIns="0" bIns="0"/>
          <a:lstStyle>
            <a:lvl1pPr marL="179388" indent="-179388">
              <a:buFont typeface="Arial" pitchFamily="34" charset="0"/>
              <a:buNone/>
              <a:defRPr lang="en-AU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Text</a:t>
            </a:r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17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2322786"/>
            <a:ext cx="3956050" cy="38303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0"/>
          <p:cNvSpPr>
            <a:spLocks noGrp="1"/>
          </p:cNvSpPr>
          <p:nvPr>
            <p:ph sz="quarter" idx="23"/>
          </p:nvPr>
        </p:nvSpPr>
        <p:spPr>
          <a:xfrm>
            <a:off x="4741416" y="2322786"/>
            <a:ext cx="3956050" cy="38303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0"/>
          <p:cNvSpPr>
            <a:spLocks noGrp="1"/>
          </p:cNvSpPr>
          <p:nvPr>
            <p:ph sz="quarter" idx="24"/>
          </p:nvPr>
        </p:nvSpPr>
        <p:spPr>
          <a:xfrm>
            <a:off x="447674" y="1266825"/>
            <a:ext cx="8251825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9" name="Group 18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20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675" y="1266825"/>
            <a:ext cx="8239125" cy="33033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noProof="0"/>
              <a:t>Click to enter text</a:t>
            </a:r>
            <a:endParaRPr lang="en-US" noProof="0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447675" y="1744717"/>
            <a:ext cx="8251825" cy="44084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16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&lt;IGNORE&gt;&#10;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 bwMode="gray">
          <a:xfrm>
            <a:off x="6901056" y="5829386"/>
            <a:ext cx="1894407" cy="855073"/>
            <a:chOff x="1028700" y="1828800"/>
            <a:chExt cx="7083426" cy="3197226"/>
          </a:xfrm>
        </p:grpSpPr>
        <p:sp>
          <p:nvSpPr>
            <p:cNvPr id="7" name="Freeform 5"/>
            <p:cNvSpPr>
              <a:spLocks/>
            </p:cNvSpPr>
            <p:nvPr/>
          </p:nvSpPr>
          <p:spPr bwMode="gray">
            <a:xfrm>
              <a:off x="3371850" y="1828800"/>
              <a:ext cx="1697038" cy="2027238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5222875" y="1828800"/>
              <a:ext cx="1758950" cy="2027238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gray">
            <a:xfrm>
              <a:off x="7304088" y="1870075"/>
              <a:ext cx="417513" cy="194468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gray">
            <a:xfrm>
              <a:off x="1028700" y="4525963"/>
              <a:ext cx="2698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0"/>
                </a:cxn>
                <a:cxn ang="0">
                  <a:pos x="168" y="26"/>
                </a:cxn>
                <a:cxn ang="0">
                  <a:pos x="31" y="26"/>
                </a:cxn>
                <a:cxn ang="0">
                  <a:pos x="31" y="107"/>
                </a:cxn>
                <a:cxn ang="0">
                  <a:pos x="159" y="107"/>
                </a:cxn>
                <a:cxn ang="0">
                  <a:pos x="159" y="133"/>
                </a:cxn>
                <a:cxn ang="0">
                  <a:pos x="31" y="133"/>
                </a:cxn>
                <a:cxn ang="0">
                  <a:pos x="31" y="218"/>
                </a:cxn>
                <a:cxn ang="0">
                  <a:pos x="170" y="218"/>
                </a:cxn>
                <a:cxn ang="0">
                  <a:pos x="170" y="246"/>
                </a:cxn>
                <a:cxn ang="0">
                  <a:pos x="0" y="246"/>
                </a:cxn>
                <a:cxn ang="0">
                  <a:pos x="0" y="0"/>
                </a:cxn>
              </a:cxnLst>
              <a:rect l="0" t="0" r="r" b="b"/>
              <a:pathLst>
                <a:path w="170" h="246">
                  <a:moveTo>
                    <a:pt x="0" y="0"/>
                  </a:moveTo>
                  <a:lnTo>
                    <a:pt x="168" y="0"/>
                  </a:lnTo>
                  <a:lnTo>
                    <a:pt x="168" y="26"/>
                  </a:lnTo>
                  <a:lnTo>
                    <a:pt x="31" y="26"/>
                  </a:lnTo>
                  <a:lnTo>
                    <a:pt x="31" y="107"/>
                  </a:lnTo>
                  <a:lnTo>
                    <a:pt x="159" y="107"/>
                  </a:lnTo>
                  <a:lnTo>
                    <a:pt x="159" y="133"/>
                  </a:lnTo>
                  <a:lnTo>
                    <a:pt x="31" y="133"/>
                  </a:lnTo>
                  <a:lnTo>
                    <a:pt x="31" y="218"/>
                  </a:lnTo>
                  <a:lnTo>
                    <a:pt x="170" y="218"/>
                  </a:lnTo>
                  <a:lnTo>
                    <a:pt x="170" y="246"/>
                  </a:lnTo>
                  <a:lnTo>
                    <a:pt x="0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gray">
            <a:xfrm>
              <a:off x="1322388" y="4635500"/>
              <a:ext cx="269875" cy="280988"/>
            </a:xfrm>
            <a:custGeom>
              <a:avLst/>
              <a:gdLst/>
              <a:ahLst/>
              <a:cxnLst>
                <a:cxn ang="0">
                  <a:pos x="66" y="83"/>
                </a:cxn>
                <a:cxn ang="0">
                  <a:pos x="4" y="0"/>
                </a:cxn>
                <a:cxn ang="0">
                  <a:pos x="42" y="0"/>
                </a:cxn>
                <a:cxn ang="0">
                  <a:pos x="85" y="61"/>
                </a:cxn>
                <a:cxn ang="0">
                  <a:pos x="127" y="0"/>
                </a:cxn>
                <a:cxn ang="0">
                  <a:pos x="163" y="0"/>
                </a:cxn>
                <a:cxn ang="0">
                  <a:pos x="101" y="80"/>
                </a:cxn>
                <a:cxn ang="0">
                  <a:pos x="170" y="177"/>
                </a:cxn>
                <a:cxn ang="0">
                  <a:pos x="134" y="177"/>
                </a:cxn>
                <a:cxn ang="0">
                  <a:pos x="85" y="104"/>
                </a:cxn>
                <a:cxn ang="0">
                  <a:pos x="35" y="177"/>
                </a:cxn>
                <a:cxn ang="0">
                  <a:pos x="0" y="177"/>
                </a:cxn>
                <a:cxn ang="0">
                  <a:pos x="66" y="83"/>
                </a:cxn>
              </a:cxnLst>
              <a:rect l="0" t="0" r="r" b="b"/>
              <a:pathLst>
                <a:path w="170" h="177">
                  <a:moveTo>
                    <a:pt x="66" y="83"/>
                  </a:moveTo>
                  <a:lnTo>
                    <a:pt x="4" y="0"/>
                  </a:lnTo>
                  <a:lnTo>
                    <a:pt x="42" y="0"/>
                  </a:lnTo>
                  <a:lnTo>
                    <a:pt x="85" y="61"/>
                  </a:lnTo>
                  <a:lnTo>
                    <a:pt x="127" y="0"/>
                  </a:lnTo>
                  <a:lnTo>
                    <a:pt x="163" y="0"/>
                  </a:lnTo>
                  <a:lnTo>
                    <a:pt x="101" y="80"/>
                  </a:lnTo>
                  <a:lnTo>
                    <a:pt x="170" y="177"/>
                  </a:lnTo>
                  <a:lnTo>
                    <a:pt x="134" y="177"/>
                  </a:lnTo>
                  <a:lnTo>
                    <a:pt x="85" y="104"/>
                  </a:lnTo>
                  <a:lnTo>
                    <a:pt x="35" y="177"/>
                  </a:lnTo>
                  <a:lnTo>
                    <a:pt x="0" y="177"/>
                  </a:lnTo>
                  <a:lnTo>
                    <a:pt x="66" y="8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gray">
            <a:xfrm>
              <a:off x="1633538" y="4627563"/>
              <a:ext cx="266700" cy="39846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2"/>
                </a:cxn>
                <a:cxn ang="0">
                  <a:pos x="13" y="12"/>
                </a:cxn>
                <a:cxn ang="0">
                  <a:pos x="22" y="3"/>
                </a:cxn>
                <a:cxn ang="0">
                  <a:pos x="36" y="0"/>
                </a:cxn>
                <a:cxn ang="0">
                  <a:pos x="52" y="3"/>
                </a:cxn>
                <a:cxn ang="0">
                  <a:pos x="62" y="12"/>
                </a:cxn>
                <a:cxn ang="0">
                  <a:pos x="69" y="24"/>
                </a:cxn>
                <a:cxn ang="0">
                  <a:pos x="71" y="39"/>
                </a:cxn>
                <a:cxn ang="0">
                  <a:pos x="69" y="55"/>
                </a:cxn>
                <a:cxn ang="0">
                  <a:pos x="63" y="67"/>
                </a:cxn>
                <a:cxn ang="0">
                  <a:pos x="52" y="75"/>
                </a:cxn>
                <a:cxn ang="0">
                  <a:pos x="37" y="78"/>
                </a:cxn>
                <a:cxn ang="0">
                  <a:pos x="31" y="78"/>
                </a:cxn>
                <a:cxn ang="0">
                  <a:pos x="24" y="76"/>
                </a:cxn>
                <a:cxn ang="0">
                  <a:pos x="18" y="72"/>
                </a:cxn>
                <a:cxn ang="0">
                  <a:pos x="13" y="67"/>
                </a:cxn>
                <a:cxn ang="0">
                  <a:pos x="12" y="67"/>
                </a:cxn>
                <a:cxn ang="0">
                  <a:pos x="12" y="106"/>
                </a:cxn>
                <a:cxn ang="0">
                  <a:pos x="0" y="106"/>
                </a:cxn>
                <a:cxn ang="0">
                  <a:pos x="0" y="2"/>
                </a:cxn>
                <a:cxn ang="0">
                  <a:pos x="57" y="28"/>
                </a:cxn>
                <a:cxn ang="0">
                  <a:pos x="52" y="19"/>
                </a:cxn>
                <a:cxn ang="0">
                  <a:pos x="45" y="13"/>
                </a:cxn>
                <a:cxn ang="0">
                  <a:pos x="35" y="11"/>
                </a:cxn>
                <a:cxn ang="0">
                  <a:pos x="24" y="13"/>
                </a:cxn>
                <a:cxn ang="0">
                  <a:pos x="17" y="20"/>
                </a:cxn>
                <a:cxn ang="0">
                  <a:pos x="13" y="29"/>
                </a:cxn>
                <a:cxn ang="0">
                  <a:pos x="12" y="39"/>
                </a:cxn>
                <a:cxn ang="0">
                  <a:pos x="13" y="50"/>
                </a:cxn>
                <a:cxn ang="0">
                  <a:pos x="17" y="59"/>
                </a:cxn>
                <a:cxn ang="0">
                  <a:pos x="25" y="65"/>
                </a:cxn>
                <a:cxn ang="0">
                  <a:pos x="35" y="68"/>
                </a:cxn>
                <a:cxn ang="0">
                  <a:pos x="46" y="65"/>
                </a:cxn>
                <a:cxn ang="0">
                  <a:pos x="53" y="59"/>
                </a:cxn>
                <a:cxn ang="0">
                  <a:pos x="57" y="49"/>
                </a:cxn>
                <a:cxn ang="0">
                  <a:pos x="58" y="39"/>
                </a:cxn>
                <a:cxn ang="0">
                  <a:pos x="57" y="28"/>
                </a:cxn>
              </a:cxnLst>
              <a:rect l="0" t="0" r="r" b="b"/>
              <a:pathLst>
                <a:path w="71" h="106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8"/>
                    <a:pt x="18" y="5"/>
                    <a:pt x="22" y="3"/>
                  </a:cubicBezTo>
                  <a:cubicBezTo>
                    <a:pt x="26" y="1"/>
                    <a:pt x="31" y="0"/>
                    <a:pt x="36" y="0"/>
                  </a:cubicBezTo>
                  <a:cubicBezTo>
                    <a:pt x="42" y="0"/>
                    <a:pt x="47" y="1"/>
                    <a:pt x="52" y="3"/>
                  </a:cubicBezTo>
                  <a:cubicBezTo>
                    <a:pt x="56" y="5"/>
                    <a:pt x="60" y="8"/>
                    <a:pt x="62" y="12"/>
                  </a:cubicBezTo>
                  <a:cubicBezTo>
                    <a:pt x="65" y="15"/>
                    <a:pt x="67" y="20"/>
                    <a:pt x="69" y="24"/>
                  </a:cubicBezTo>
                  <a:cubicBezTo>
                    <a:pt x="70" y="29"/>
                    <a:pt x="71" y="34"/>
                    <a:pt x="71" y="39"/>
                  </a:cubicBezTo>
                  <a:cubicBezTo>
                    <a:pt x="71" y="45"/>
                    <a:pt x="70" y="50"/>
                    <a:pt x="69" y="55"/>
                  </a:cubicBezTo>
                  <a:cubicBezTo>
                    <a:pt x="68" y="59"/>
                    <a:pt x="65" y="63"/>
                    <a:pt x="63" y="67"/>
                  </a:cubicBezTo>
                  <a:cubicBezTo>
                    <a:pt x="60" y="70"/>
                    <a:pt x="56" y="73"/>
                    <a:pt x="52" y="75"/>
                  </a:cubicBezTo>
                  <a:cubicBezTo>
                    <a:pt x="48" y="77"/>
                    <a:pt x="42" y="78"/>
                    <a:pt x="37" y="78"/>
                  </a:cubicBezTo>
                  <a:cubicBezTo>
                    <a:pt x="35" y="78"/>
                    <a:pt x="33" y="78"/>
                    <a:pt x="31" y="78"/>
                  </a:cubicBezTo>
                  <a:cubicBezTo>
                    <a:pt x="28" y="78"/>
                    <a:pt x="26" y="77"/>
                    <a:pt x="24" y="76"/>
                  </a:cubicBezTo>
                  <a:cubicBezTo>
                    <a:pt x="22" y="75"/>
                    <a:pt x="20" y="74"/>
                    <a:pt x="18" y="72"/>
                  </a:cubicBezTo>
                  <a:cubicBezTo>
                    <a:pt x="16" y="71"/>
                    <a:pt x="14" y="69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0" y="106"/>
                    <a:pt x="0" y="106"/>
                    <a:pt x="0" y="106"/>
                  </a:cubicBezTo>
                  <a:lnTo>
                    <a:pt x="0" y="2"/>
                  </a:lnTo>
                  <a:close/>
                  <a:moveTo>
                    <a:pt x="57" y="28"/>
                  </a:moveTo>
                  <a:cubicBezTo>
                    <a:pt x="56" y="25"/>
                    <a:pt x="54" y="22"/>
                    <a:pt x="52" y="19"/>
                  </a:cubicBezTo>
                  <a:cubicBezTo>
                    <a:pt x="51" y="17"/>
                    <a:pt x="48" y="15"/>
                    <a:pt x="45" y="13"/>
                  </a:cubicBezTo>
                  <a:cubicBezTo>
                    <a:pt x="42" y="12"/>
                    <a:pt x="39" y="11"/>
                    <a:pt x="35" y="11"/>
                  </a:cubicBezTo>
                  <a:cubicBezTo>
                    <a:pt x="31" y="11"/>
                    <a:pt x="27" y="12"/>
                    <a:pt x="24" y="13"/>
                  </a:cubicBezTo>
                  <a:cubicBezTo>
                    <a:pt x="21" y="15"/>
                    <a:pt x="19" y="17"/>
                    <a:pt x="17" y="20"/>
                  </a:cubicBezTo>
                  <a:cubicBezTo>
                    <a:pt x="15" y="22"/>
                    <a:pt x="14" y="25"/>
                    <a:pt x="13" y="29"/>
                  </a:cubicBezTo>
                  <a:cubicBezTo>
                    <a:pt x="12" y="32"/>
                    <a:pt x="12" y="36"/>
                    <a:pt x="12" y="39"/>
                  </a:cubicBezTo>
                  <a:cubicBezTo>
                    <a:pt x="12" y="43"/>
                    <a:pt x="12" y="46"/>
                    <a:pt x="13" y="50"/>
                  </a:cubicBezTo>
                  <a:cubicBezTo>
                    <a:pt x="14" y="53"/>
                    <a:pt x="15" y="56"/>
                    <a:pt x="17" y="59"/>
                  </a:cubicBezTo>
                  <a:cubicBezTo>
                    <a:pt x="19" y="61"/>
                    <a:pt x="22" y="64"/>
                    <a:pt x="25" y="65"/>
                  </a:cubicBezTo>
                  <a:cubicBezTo>
                    <a:pt x="28" y="67"/>
                    <a:pt x="31" y="68"/>
                    <a:pt x="35" y="68"/>
                  </a:cubicBezTo>
                  <a:cubicBezTo>
                    <a:pt x="40" y="68"/>
                    <a:pt x="43" y="67"/>
                    <a:pt x="46" y="65"/>
                  </a:cubicBezTo>
                  <a:cubicBezTo>
                    <a:pt x="49" y="63"/>
                    <a:pt x="51" y="61"/>
                    <a:pt x="53" y="59"/>
                  </a:cubicBezTo>
                  <a:cubicBezTo>
                    <a:pt x="55" y="56"/>
                    <a:pt x="56" y="53"/>
                    <a:pt x="57" y="49"/>
                  </a:cubicBezTo>
                  <a:cubicBezTo>
                    <a:pt x="58" y="46"/>
                    <a:pt x="58" y="42"/>
                    <a:pt x="58" y="39"/>
                  </a:cubicBezTo>
                  <a:cubicBezTo>
                    <a:pt x="58" y="35"/>
                    <a:pt x="58" y="32"/>
                    <a:pt x="57" y="28"/>
                  </a:cubicBez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gray">
            <a:xfrm>
              <a:off x="1938338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8" y="11"/>
                    <a:pt x="35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gray">
            <a:xfrm>
              <a:off x="2241550" y="4627563"/>
              <a:ext cx="15081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7"/>
                </a:cxn>
                <a:cxn ang="0">
                  <a:pos x="12" y="17"/>
                </a:cxn>
                <a:cxn ang="0">
                  <a:pos x="23" y="4"/>
                </a:cxn>
                <a:cxn ang="0">
                  <a:pos x="40" y="0"/>
                </a:cxn>
                <a:cxn ang="0">
                  <a:pos x="40" y="13"/>
                </a:cxn>
                <a:cxn ang="0">
                  <a:pos x="27" y="15"/>
                </a:cxn>
                <a:cxn ang="0">
                  <a:pos x="18" y="21"/>
                </a:cxn>
                <a:cxn ang="0">
                  <a:pos x="14" y="31"/>
                </a:cxn>
                <a:cxn ang="0">
                  <a:pos x="12" y="43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40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5" y="11"/>
                    <a:pt x="19" y="7"/>
                    <a:pt x="23" y="4"/>
                  </a:cubicBezTo>
                  <a:cubicBezTo>
                    <a:pt x="27" y="1"/>
                    <a:pt x="33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5" y="13"/>
                    <a:pt x="30" y="14"/>
                    <a:pt x="27" y="15"/>
                  </a:cubicBezTo>
                  <a:cubicBezTo>
                    <a:pt x="23" y="16"/>
                    <a:pt x="21" y="18"/>
                    <a:pt x="18" y="21"/>
                  </a:cubicBezTo>
                  <a:cubicBezTo>
                    <a:pt x="16" y="24"/>
                    <a:pt x="15" y="27"/>
                    <a:pt x="14" y="31"/>
                  </a:cubicBezTo>
                  <a:cubicBezTo>
                    <a:pt x="13" y="34"/>
                    <a:pt x="12" y="39"/>
                    <a:pt x="12" y="43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gray">
            <a:xfrm>
              <a:off x="2425700" y="4525963"/>
              <a:ext cx="44450" cy="390525"/>
            </a:xfrm>
            <a:custGeom>
              <a:avLst/>
              <a:gdLst/>
              <a:ahLst/>
              <a:cxnLst>
                <a:cxn ang="0">
                  <a:pos x="28" y="35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35"/>
                </a:cxn>
                <a:cxn ang="0">
                  <a:pos x="0" y="69"/>
                </a:cxn>
                <a:cxn ang="0">
                  <a:pos x="28" y="69"/>
                </a:cxn>
                <a:cxn ang="0">
                  <a:pos x="28" y="246"/>
                </a:cxn>
                <a:cxn ang="0">
                  <a:pos x="0" y="246"/>
                </a:cxn>
                <a:cxn ang="0">
                  <a:pos x="0" y="69"/>
                </a:cxn>
              </a:cxnLst>
              <a:rect l="0" t="0" r="r" b="b"/>
              <a:pathLst>
                <a:path w="28" h="246">
                  <a:moveTo>
                    <a:pt x="28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35"/>
                  </a:lnTo>
                  <a:close/>
                  <a:moveTo>
                    <a:pt x="0" y="69"/>
                  </a:moveTo>
                  <a:lnTo>
                    <a:pt x="28" y="69"/>
                  </a:lnTo>
                  <a:lnTo>
                    <a:pt x="28" y="246"/>
                  </a:lnTo>
                  <a:lnTo>
                    <a:pt x="0" y="24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gray">
            <a:xfrm>
              <a:off x="2527300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2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4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2" y="76"/>
                    <a:pt x="44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2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1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7" y="11"/>
                    <a:pt x="34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gray">
            <a:xfrm>
              <a:off x="2832100" y="4627563"/>
              <a:ext cx="236538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2" y="3"/>
                </a:cxn>
                <a:cxn ang="0">
                  <a:pos x="37" y="0"/>
                </a:cxn>
                <a:cxn ang="0">
                  <a:pos x="49" y="2"/>
                </a:cxn>
                <a:cxn ang="0">
                  <a:pos x="57" y="8"/>
                </a:cxn>
                <a:cxn ang="0">
                  <a:pos x="61" y="16"/>
                </a:cxn>
                <a:cxn ang="0">
                  <a:pos x="63" y="27"/>
                </a:cxn>
                <a:cxn ang="0">
                  <a:pos x="63" y="77"/>
                </a:cxn>
                <a:cxn ang="0">
                  <a:pos x="50" y="77"/>
                </a:cxn>
                <a:cxn ang="0">
                  <a:pos x="50" y="26"/>
                </a:cxn>
                <a:cxn ang="0">
                  <a:pos x="46" y="15"/>
                </a:cxn>
                <a:cxn ang="0">
                  <a:pos x="35" y="11"/>
                </a:cxn>
                <a:cxn ang="0">
                  <a:pos x="25" y="13"/>
                </a:cxn>
                <a:cxn ang="0">
                  <a:pos x="18" y="17"/>
                </a:cxn>
                <a:cxn ang="0">
                  <a:pos x="14" y="25"/>
                </a:cxn>
                <a:cxn ang="0">
                  <a:pos x="13" y="34"/>
                </a:cxn>
                <a:cxn ang="0">
                  <a:pos x="13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63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5" y="9"/>
                    <a:pt x="18" y="5"/>
                    <a:pt x="22" y="3"/>
                  </a:cubicBezTo>
                  <a:cubicBezTo>
                    <a:pt x="27" y="1"/>
                    <a:pt x="31" y="0"/>
                    <a:pt x="37" y="0"/>
                  </a:cubicBezTo>
                  <a:cubicBezTo>
                    <a:pt x="42" y="0"/>
                    <a:pt x="46" y="1"/>
                    <a:pt x="49" y="2"/>
                  </a:cubicBezTo>
                  <a:cubicBezTo>
                    <a:pt x="52" y="3"/>
                    <a:pt x="55" y="5"/>
                    <a:pt x="57" y="8"/>
                  </a:cubicBezTo>
                  <a:cubicBezTo>
                    <a:pt x="59" y="10"/>
                    <a:pt x="61" y="13"/>
                    <a:pt x="61" y="16"/>
                  </a:cubicBezTo>
                  <a:cubicBezTo>
                    <a:pt x="62" y="20"/>
                    <a:pt x="63" y="23"/>
                    <a:pt x="63" y="2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1"/>
                    <a:pt x="49" y="18"/>
                    <a:pt x="46" y="15"/>
                  </a:cubicBezTo>
                  <a:cubicBezTo>
                    <a:pt x="43" y="12"/>
                    <a:pt x="40" y="11"/>
                    <a:pt x="35" y="11"/>
                  </a:cubicBezTo>
                  <a:cubicBezTo>
                    <a:pt x="31" y="11"/>
                    <a:pt x="28" y="11"/>
                    <a:pt x="25" y="13"/>
                  </a:cubicBezTo>
                  <a:cubicBezTo>
                    <a:pt x="22" y="14"/>
                    <a:pt x="20" y="15"/>
                    <a:pt x="18" y="17"/>
                  </a:cubicBezTo>
                  <a:cubicBezTo>
                    <a:pt x="16" y="20"/>
                    <a:pt x="15" y="22"/>
                    <a:pt x="14" y="25"/>
                  </a:cubicBezTo>
                  <a:cubicBezTo>
                    <a:pt x="13" y="28"/>
                    <a:pt x="13" y="31"/>
                    <a:pt x="13" y="34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gray">
            <a:xfrm>
              <a:off x="3121025" y="4627563"/>
              <a:ext cx="255588" cy="293688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48" y="15"/>
                </a:cxn>
                <a:cxn ang="0">
                  <a:pos x="36" y="11"/>
                </a:cxn>
                <a:cxn ang="0">
                  <a:pos x="25" y="13"/>
                </a:cxn>
                <a:cxn ang="0">
                  <a:pos x="18" y="20"/>
                </a:cxn>
                <a:cxn ang="0">
                  <a:pos x="14" y="29"/>
                </a:cxn>
                <a:cxn ang="0">
                  <a:pos x="13" y="40"/>
                </a:cxn>
                <a:cxn ang="0">
                  <a:pos x="14" y="50"/>
                </a:cxn>
                <a:cxn ang="0">
                  <a:pos x="18" y="59"/>
                </a:cxn>
                <a:cxn ang="0">
                  <a:pos x="24" y="65"/>
                </a:cxn>
                <a:cxn ang="0">
                  <a:pos x="35" y="68"/>
                </a:cxn>
                <a:cxn ang="0">
                  <a:pos x="49" y="63"/>
                </a:cxn>
                <a:cxn ang="0">
                  <a:pos x="55" y="49"/>
                </a:cxn>
                <a:cxn ang="0">
                  <a:pos x="68" y="49"/>
                </a:cxn>
                <a:cxn ang="0">
                  <a:pos x="57" y="71"/>
                </a:cxn>
                <a:cxn ang="0">
                  <a:pos x="35" y="78"/>
                </a:cxn>
                <a:cxn ang="0">
                  <a:pos x="20" y="76"/>
                </a:cxn>
                <a:cxn ang="0">
                  <a:pos x="8" y="68"/>
                </a:cxn>
                <a:cxn ang="0">
                  <a:pos x="2" y="56"/>
                </a:cxn>
                <a:cxn ang="0">
                  <a:pos x="0" y="40"/>
                </a:cxn>
                <a:cxn ang="0">
                  <a:pos x="2" y="24"/>
                </a:cxn>
                <a:cxn ang="0">
                  <a:pos x="8" y="12"/>
                </a:cxn>
                <a:cxn ang="0">
                  <a:pos x="19" y="3"/>
                </a:cxn>
                <a:cxn ang="0">
                  <a:pos x="35" y="0"/>
                </a:cxn>
                <a:cxn ang="0">
                  <a:pos x="47" y="1"/>
                </a:cxn>
                <a:cxn ang="0">
                  <a:pos x="57" y="6"/>
                </a:cxn>
                <a:cxn ang="0">
                  <a:pos x="64" y="14"/>
                </a:cxn>
                <a:cxn ang="0">
                  <a:pos x="68" y="26"/>
                </a:cxn>
                <a:cxn ang="0">
                  <a:pos x="55" y="26"/>
                </a:cxn>
              </a:cxnLst>
              <a:rect l="0" t="0" r="r" b="b"/>
              <a:pathLst>
                <a:path w="68" h="78">
                  <a:moveTo>
                    <a:pt x="55" y="26"/>
                  </a:moveTo>
                  <a:cubicBezTo>
                    <a:pt x="54" y="21"/>
                    <a:pt x="52" y="17"/>
                    <a:pt x="48" y="15"/>
                  </a:cubicBezTo>
                  <a:cubicBezTo>
                    <a:pt x="45" y="12"/>
                    <a:pt x="41" y="11"/>
                    <a:pt x="36" y="11"/>
                  </a:cubicBezTo>
                  <a:cubicBezTo>
                    <a:pt x="32" y="11"/>
                    <a:pt x="28" y="12"/>
                    <a:pt x="25" y="13"/>
                  </a:cubicBezTo>
                  <a:cubicBezTo>
                    <a:pt x="22" y="15"/>
                    <a:pt x="19" y="17"/>
                    <a:pt x="18" y="20"/>
                  </a:cubicBezTo>
                  <a:cubicBezTo>
                    <a:pt x="16" y="22"/>
                    <a:pt x="15" y="26"/>
                    <a:pt x="14" y="29"/>
                  </a:cubicBezTo>
                  <a:cubicBezTo>
                    <a:pt x="13" y="33"/>
                    <a:pt x="13" y="36"/>
                    <a:pt x="13" y="40"/>
                  </a:cubicBezTo>
                  <a:cubicBezTo>
                    <a:pt x="13" y="44"/>
                    <a:pt x="13" y="47"/>
                    <a:pt x="14" y="50"/>
                  </a:cubicBezTo>
                  <a:cubicBezTo>
                    <a:pt x="15" y="54"/>
                    <a:pt x="16" y="57"/>
                    <a:pt x="18" y="59"/>
                  </a:cubicBezTo>
                  <a:cubicBezTo>
                    <a:pt x="19" y="62"/>
                    <a:pt x="22" y="64"/>
                    <a:pt x="24" y="65"/>
                  </a:cubicBezTo>
                  <a:cubicBezTo>
                    <a:pt x="27" y="67"/>
                    <a:pt x="31" y="68"/>
                    <a:pt x="35" y="68"/>
                  </a:cubicBezTo>
                  <a:cubicBezTo>
                    <a:pt x="41" y="68"/>
                    <a:pt x="45" y="66"/>
                    <a:pt x="49" y="63"/>
                  </a:cubicBezTo>
                  <a:cubicBezTo>
                    <a:pt x="52" y="59"/>
                    <a:pt x="54" y="55"/>
                    <a:pt x="55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6" y="58"/>
                    <a:pt x="63" y="66"/>
                    <a:pt x="57" y="71"/>
                  </a:cubicBezTo>
                  <a:cubicBezTo>
                    <a:pt x="52" y="76"/>
                    <a:pt x="44" y="78"/>
                    <a:pt x="35" y="78"/>
                  </a:cubicBezTo>
                  <a:cubicBezTo>
                    <a:pt x="29" y="78"/>
                    <a:pt x="24" y="78"/>
                    <a:pt x="20" y="76"/>
                  </a:cubicBezTo>
                  <a:cubicBezTo>
                    <a:pt x="15" y="74"/>
                    <a:pt x="11" y="71"/>
                    <a:pt x="8" y="68"/>
                  </a:cubicBezTo>
                  <a:cubicBezTo>
                    <a:pt x="6" y="64"/>
                    <a:pt x="3" y="60"/>
                    <a:pt x="2" y="56"/>
                  </a:cubicBezTo>
                  <a:cubicBezTo>
                    <a:pt x="0" y="51"/>
                    <a:pt x="0" y="46"/>
                    <a:pt x="0" y="40"/>
                  </a:cubicBezTo>
                  <a:cubicBezTo>
                    <a:pt x="0" y="35"/>
                    <a:pt x="0" y="29"/>
                    <a:pt x="2" y="24"/>
                  </a:cubicBezTo>
                  <a:cubicBezTo>
                    <a:pt x="3" y="19"/>
                    <a:pt x="5" y="15"/>
                    <a:pt x="8" y="12"/>
                  </a:cubicBezTo>
                  <a:cubicBezTo>
                    <a:pt x="11" y="8"/>
                    <a:pt x="15" y="5"/>
                    <a:pt x="19" y="3"/>
                  </a:cubicBezTo>
                  <a:cubicBezTo>
                    <a:pt x="24" y="1"/>
                    <a:pt x="29" y="0"/>
                    <a:pt x="35" y="0"/>
                  </a:cubicBezTo>
                  <a:cubicBezTo>
                    <a:pt x="39" y="0"/>
                    <a:pt x="43" y="0"/>
                    <a:pt x="47" y="1"/>
                  </a:cubicBezTo>
                  <a:cubicBezTo>
                    <a:pt x="51" y="2"/>
                    <a:pt x="54" y="4"/>
                    <a:pt x="57" y="6"/>
                  </a:cubicBezTo>
                  <a:cubicBezTo>
                    <a:pt x="60" y="8"/>
                    <a:pt x="62" y="11"/>
                    <a:pt x="64" y="14"/>
                  </a:cubicBezTo>
                  <a:cubicBezTo>
                    <a:pt x="66" y="17"/>
                    <a:pt x="67" y="21"/>
                    <a:pt x="68" y="26"/>
                  </a:cubicBezTo>
                  <a:lnTo>
                    <a:pt x="55" y="26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gray">
            <a:xfrm>
              <a:off x="3409950" y="4627563"/>
              <a:ext cx="261938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70" h="78">
                  <a:moveTo>
                    <a:pt x="68" y="53"/>
                  </a:moveTo>
                  <a:cubicBezTo>
                    <a:pt x="67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8" y="1"/>
                    <a:pt x="52" y="4"/>
                  </a:cubicBezTo>
                  <a:cubicBezTo>
                    <a:pt x="56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70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7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8" y="11"/>
                    <a:pt x="35" y="11"/>
                  </a:cubicBezTo>
                  <a:cubicBezTo>
                    <a:pt x="31" y="11"/>
                    <a:pt x="29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gray">
            <a:xfrm>
              <a:off x="3833813" y="4548188"/>
              <a:ext cx="150813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6" y="84"/>
                </a:cxn>
                <a:cxn ang="0">
                  <a:pos x="27" y="86"/>
                </a:cxn>
                <a:cxn ang="0">
                  <a:pos x="30" y="87"/>
                </a:cxn>
                <a:cxn ang="0">
                  <a:pos x="35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1" y="98"/>
                </a:cxn>
                <a:cxn ang="0">
                  <a:pos x="23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3" y="81"/>
                </a:cxn>
                <a:cxn ang="0">
                  <a:pos x="13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3" y="23"/>
                </a:cxn>
                <a:cxn ang="0">
                  <a:pos x="13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6" y="83"/>
                    <a:pt x="26" y="84"/>
                  </a:cubicBezTo>
                  <a:cubicBezTo>
                    <a:pt x="26" y="85"/>
                    <a:pt x="27" y="85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1" y="87"/>
                    <a:pt x="33" y="87"/>
                    <a:pt x="35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8" y="98"/>
                    <a:pt x="25" y="98"/>
                    <a:pt x="23" y="97"/>
                  </a:cubicBezTo>
                  <a:cubicBezTo>
                    <a:pt x="21" y="97"/>
                    <a:pt x="19" y="96"/>
                    <a:pt x="17" y="95"/>
                  </a:cubicBezTo>
                  <a:cubicBezTo>
                    <a:pt x="16" y="94"/>
                    <a:pt x="15" y="92"/>
                    <a:pt x="14" y="90"/>
                  </a:cubicBezTo>
                  <a:cubicBezTo>
                    <a:pt x="13" y="88"/>
                    <a:pt x="13" y="85"/>
                    <a:pt x="13" y="8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gray">
            <a:xfrm>
              <a:off x="4037013" y="4525963"/>
              <a:ext cx="233363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0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6" y="34"/>
                </a:cxn>
                <a:cxn ang="0">
                  <a:pos x="22" y="30"/>
                </a:cxn>
                <a:cxn ang="0">
                  <a:pos x="29" y="28"/>
                </a:cxn>
                <a:cxn ang="0">
                  <a:pos x="36" y="27"/>
                </a:cxn>
                <a:cxn ang="0">
                  <a:pos x="48" y="29"/>
                </a:cxn>
                <a:cxn ang="0">
                  <a:pos x="56" y="35"/>
                </a:cxn>
                <a:cxn ang="0">
                  <a:pos x="60" y="43"/>
                </a:cxn>
                <a:cxn ang="0">
                  <a:pos x="62" y="54"/>
                </a:cxn>
                <a:cxn ang="0">
                  <a:pos x="62" y="104"/>
                </a:cxn>
                <a:cxn ang="0">
                  <a:pos x="49" y="104"/>
                </a:cxn>
                <a:cxn ang="0">
                  <a:pos x="49" y="53"/>
                </a:cxn>
                <a:cxn ang="0">
                  <a:pos x="45" y="42"/>
                </a:cxn>
                <a:cxn ang="0">
                  <a:pos x="34" y="38"/>
                </a:cxn>
                <a:cxn ang="0">
                  <a:pos x="24" y="40"/>
                </a:cxn>
                <a:cxn ang="0">
                  <a:pos x="17" y="44"/>
                </a:cxn>
                <a:cxn ang="0">
                  <a:pos x="13" y="52"/>
                </a:cxn>
                <a:cxn ang="0">
                  <a:pos x="12" y="61"/>
                </a:cxn>
                <a:cxn ang="0">
                  <a:pos x="12" y="104"/>
                </a:cxn>
                <a:cxn ang="0">
                  <a:pos x="0" y="104"/>
                </a:cxn>
                <a:cxn ang="0">
                  <a:pos x="0" y="0"/>
                </a:cxn>
              </a:cxnLst>
              <a:rect l="0" t="0" r="r" b="b"/>
              <a:pathLst>
                <a:path w="62" h="104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37"/>
                    <a:pt x="15" y="35"/>
                    <a:pt x="16" y="34"/>
                  </a:cubicBezTo>
                  <a:cubicBezTo>
                    <a:pt x="18" y="32"/>
                    <a:pt x="20" y="31"/>
                    <a:pt x="22" y="30"/>
                  </a:cubicBezTo>
                  <a:cubicBezTo>
                    <a:pt x="24" y="29"/>
                    <a:pt x="27" y="28"/>
                    <a:pt x="29" y="28"/>
                  </a:cubicBezTo>
                  <a:cubicBezTo>
                    <a:pt x="31" y="27"/>
                    <a:pt x="34" y="27"/>
                    <a:pt x="36" y="27"/>
                  </a:cubicBezTo>
                  <a:cubicBezTo>
                    <a:pt x="41" y="27"/>
                    <a:pt x="45" y="28"/>
                    <a:pt x="48" y="29"/>
                  </a:cubicBezTo>
                  <a:cubicBezTo>
                    <a:pt x="52" y="30"/>
                    <a:pt x="54" y="32"/>
                    <a:pt x="56" y="35"/>
                  </a:cubicBezTo>
                  <a:cubicBezTo>
                    <a:pt x="58" y="37"/>
                    <a:pt x="60" y="40"/>
                    <a:pt x="60" y="43"/>
                  </a:cubicBezTo>
                  <a:cubicBezTo>
                    <a:pt x="61" y="47"/>
                    <a:pt x="62" y="50"/>
                    <a:pt x="62" y="5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48"/>
                    <a:pt x="48" y="45"/>
                    <a:pt x="45" y="42"/>
                  </a:cubicBezTo>
                  <a:cubicBezTo>
                    <a:pt x="43" y="39"/>
                    <a:pt x="39" y="38"/>
                    <a:pt x="34" y="38"/>
                  </a:cubicBezTo>
                  <a:cubicBezTo>
                    <a:pt x="30" y="38"/>
                    <a:pt x="27" y="38"/>
                    <a:pt x="24" y="40"/>
                  </a:cubicBezTo>
                  <a:cubicBezTo>
                    <a:pt x="22" y="41"/>
                    <a:pt x="19" y="42"/>
                    <a:pt x="17" y="44"/>
                  </a:cubicBezTo>
                  <a:cubicBezTo>
                    <a:pt x="16" y="47"/>
                    <a:pt x="14" y="49"/>
                    <a:pt x="13" y="52"/>
                  </a:cubicBezTo>
                  <a:cubicBezTo>
                    <a:pt x="12" y="55"/>
                    <a:pt x="12" y="58"/>
                    <a:pt x="12" y="6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5" name="Freeform 20"/>
            <p:cNvSpPr>
              <a:spLocks noEditPoints="1"/>
            </p:cNvSpPr>
            <p:nvPr/>
          </p:nvSpPr>
          <p:spPr bwMode="gray">
            <a:xfrm>
              <a:off x="4322763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2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2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49" y="17"/>
                </a:cxn>
                <a:cxn ang="0">
                  <a:pos x="43" y="12"/>
                </a:cxn>
                <a:cxn ang="0">
                  <a:pos x="34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1" y="76"/>
                    <a:pt x="44" y="78"/>
                    <a:pt x="36" y="78"/>
                  </a:cubicBezTo>
                  <a:cubicBezTo>
                    <a:pt x="30" y="78"/>
                    <a:pt x="24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2" y="23"/>
                  </a:cubicBezTo>
                  <a:cubicBezTo>
                    <a:pt x="4" y="19"/>
                    <a:pt x="6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2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1" y="68"/>
                    <a:pt x="46" y="66"/>
                    <a:pt x="49" y="64"/>
                  </a:cubicBezTo>
                  <a:cubicBezTo>
                    <a:pt x="52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1" y="19"/>
                    <a:pt x="49" y="17"/>
                  </a:cubicBezTo>
                  <a:cubicBezTo>
                    <a:pt x="48" y="15"/>
                    <a:pt x="45" y="14"/>
                    <a:pt x="43" y="12"/>
                  </a:cubicBezTo>
                  <a:cubicBezTo>
                    <a:pt x="40" y="11"/>
                    <a:pt x="37" y="11"/>
                    <a:pt x="34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gray">
            <a:xfrm>
              <a:off x="4762500" y="4627563"/>
              <a:ext cx="254000" cy="293688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49" y="15"/>
                </a:cxn>
                <a:cxn ang="0">
                  <a:pos x="36" y="11"/>
                </a:cxn>
                <a:cxn ang="0">
                  <a:pos x="25" y="13"/>
                </a:cxn>
                <a:cxn ang="0">
                  <a:pos x="18" y="20"/>
                </a:cxn>
                <a:cxn ang="0">
                  <a:pos x="14" y="29"/>
                </a:cxn>
                <a:cxn ang="0">
                  <a:pos x="13" y="40"/>
                </a:cxn>
                <a:cxn ang="0">
                  <a:pos x="14" y="50"/>
                </a:cxn>
                <a:cxn ang="0">
                  <a:pos x="18" y="59"/>
                </a:cxn>
                <a:cxn ang="0">
                  <a:pos x="25" y="65"/>
                </a:cxn>
                <a:cxn ang="0">
                  <a:pos x="35" y="68"/>
                </a:cxn>
                <a:cxn ang="0">
                  <a:pos x="49" y="63"/>
                </a:cxn>
                <a:cxn ang="0">
                  <a:pos x="56" y="49"/>
                </a:cxn>
                <a:cxn ang="0">
                  <a:pos x="68" y="49"/>
                </a:cxn>
                <a:cxn ang="0">
                  <a:pos x="58" y="71"/>
                </a:cxn>
                <a:cxn ang="0">
                  <a:pos x="35" y="78"/>
                </a:cxn>
                <a:cxn ang="0">
                  <a:pos x="20" y="76"/>
                </a:cxn>
                <a:cxn ang="0">
                  <a:pos x="9" y="68"/>
                </a:cxn>
                <a:cxn ang="0">
                  <a:pos x="2" y="56"/>
                </a:cxn>
                <a:cxn ang="0">
                  <a:pos x="0" y="40"/>
                </a:cxn>
                <a:cxn ang="0">
                  <a:pos x="2" y="24"/>
                </a:cxn>
                <a:cxn ang="0">
                  <a:pos x="9" y="12"/>
                </a:cxn>
                <a:cxn ang="0">
                  <a:pos x="20" y="3"/>
                </a:cxn>
                <a:cxn ang="0">
                  <a:pos x="36" y="0"/>
                </a:cxn>
                <a:cxn ang="0">
                  <a:pos x="48" y="1"/>
                </a:cxn>
                <a:cxn ang="0">
                  <a:pos x="58" y="6"/>
                </a:cxn>
                <a:cxn ang="0">
                  <a:pos x="65" y="14"/>
                </a:cxn>
                <a:cxn ang="0">
                  <a:pos x="68" y="26"/>
                </a:cxn>
                <a:cxn ang="0">
                  <a:pos x="55" y="26"/>
                </a:cxn>
              </a:cxnLst>
              <a:rect l="0" t="0" r="r" b="b"/>
              <a:pathLst>
                <a:path w="68" h="78">
                  <a:moveTo>
                    <a:pt x="55" y="26"/>
                  </a:moveTo>
                  <a:cubicBezTo>
                    <a:pt x="54" y="21"/>
                    <a:pt x="52" y="17"/>
                    <a:pt x="49" y="15"/>
                  </a:cubicBezTo>
                  <a:cubicBezTo>
                    <a:pt x="46" y="12"/>
                    <a:pt x="42" y="11"/>
                    <a:pt x="36" y="11"/>
                  </a:cubicBezTo>
                  <a:cubicBezTo>
                    <a:pt x="32" y="11"/>
                    <a:pt x="28" y="12"/>
                    <a:pt x="25" y="13"/>
                  </a:cubicBezTo>
                  <a:cubicBezTo>
                    <a:pt x="22" y="15"/>
                    <a:pt x="20" y="17"/>
                    <a:pt x="18" y="20"/>
                  </a:cubicBezTo>
                  <a:cubicBezTo>
                    <a:pt x="16" y="22"/>
                    <a:pt x="15" y="26"/>
                    <a:pt x="14" y="29"/>
                  </a:cubicBezTo>
                  <a:cubicBezTo>
                    <a:pt x="13" y="33"/>
                    <a:pt x="13" y="36"/>
                    <a:pt x="13" y="40"/>
                  </a:cubicBezTo>
                  <a:cubicBezTo>
                    <a:pt x="13" y="44"/>
                    <a:pt x="13" y="47"/>
                    <a:pt x="14" y="50"/>
                  </a:cubicBezTo>
                  <a:cubicBezTo>
                    <a:pt x="15" y="54"/>
                    <a:pt x="16" y="57"/>
                    <a:pt x="18" y="59"/>
                  </a:cubicBezTo>
                  <a:cubicBezTo>
                    <a:pt x="20" y="62"/>
                    <a:pt x="22" y="64"/>
                    <a:pt x="25" y="65"/>
                  </a:cubicBezTo>
                  <a:cubicBezTo>
                    <a:pt x="28" y="67"/>
                    <a:pt x="31" y="68"/>
                    <a:pt x="35" y="68"/>
                  </a:cubicBezTo>
                  <a:cubicBezTo>
                    <a:pt x="41" y="68"/>
                    <a:pt x="46" y="66"/>
                    <a:pt x="49" y="63"/>
                  </a:cubicBezTo>
                  <a:cubicBezTo>
                    <a:pt x="53" y="59"/>
                    <a:pt x="55" y="55"/>
                    <a:pt x="56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7" y="58"/>
                    <a:pt x="63" y="66"/>
                    <a:pt x="58" y="71"/>
                  </a:cubicBezTo>
                  <a:cubicBezTo>
                    <a:pt x="52" y="76"/>
                    <a:pt x="45" y="78"/>
                    <a:pt x="35" y="78"/>
                  </a:cubicBezTo>
                  <a:cubicBezTo>
                    <a:pt x="29" y="78"/>
                    <a:pt x="24" y="78"/>
                    <a:pt x="20" y="76"/>
                  </a:cubicBezTo>
                  <a:cubicBezTo>
                    <a:pt x="16" y="74"/>
                    <a:pt x="12" y="71"/>
                    <a:pt x="9" y="68"/>
                  </a:cubicBezTo>
                  <a:cubicBezTo>
                    <a:pt x="6" y="64"/>
                    <a:pt x="4" y="60"/>
                    <a:pt x="2" y="56"/>
                  </a:cubicBezTo>
                  <a:cubicBezTo>
                    <a:pt x="1" y="51"/>
                    <a:pt x="0" y="46"/>
                    <a:pt x="0" y="40"/>
                  </a:cubicBezTo>
                  <a:cubicBezTo>
                    <a:pt x="0" y="35"/>
                    <a:pt x="1" y="29"/>
                    <a:pt x="2" y="24"/>
                  </a:cubicBezTo>
                  <a:cubicBezTo>
                    <a:pt x="4" y="19"/>
                    <a:pt x="6" y="15"/>
                    <a:pt x="9" y="12"/>
                  </a:cubicBezTo>
                  <a:cubicBezTo>
                    <a:pt x="12" y="8"/>
                    <a:pt x="15" y="5"/>
                    <a:pt x="20" y="3"/>
                  </a:cubicBezTo>
                  <a:cubicBezTo>
                    <a:pt x="24" y="1"/>
                    <a:pt x="30" y="0"/>
                    <a:pt x="36" y="0"/>
                  </a:cubicBezTo>
                  <a:cubicBezTo>
                    <a:pt x="40" y="0"/>
                    <a:pt x="44" y="0"/>
                    <a:pt x="48" y="1"/>
                  </a:cubicBezTo>
                  <a:cubicBezTo>
                    <a:pt x="51" y="2"/>
                    <a:pt x="55" y="4"/>
                    <a:pt x="58" y="6"/>
                  </a:cubicBezTo>
                  <a:cubicBezTo>
                    <a:pt x="60" y="8"/>
                    <a:pt x="63" y="11"/>
                    <a:pt x="65" y="14"/>
                  </a:cubicBezTo>
                  <a:cubicBezTo>
                    <a:pt x="66" y="17"/>
                    <a:pt x="68" y="21"/>
                    <a:pt x="68" y="26"/>
                  </a:cubicBezTo>
                  <a:lnTo>
                    <a:pt x="55" y="26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gray">
            <a:xfrm>
              <a:off x="5051425" y="4627563"/>
              <a:ext cx="273050" cy="293688"/>
            </a:xfrm>
            <a:custGeom>
              <a:avLst/>
              <a:gdLst/>
              <a:ahLst/>
              <a:cxnLst>
                <a:cxn ang="0">
                  <a:pos x="3" y="24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7" y="0"/>
                </a:cxn>
                <a:cxn ang="0">
                  <a:pos x="53" y="3"/>
                </a:cxn>
                <a:cxn ang="0">
                  <a:pos x="64" y="11"/>
                </a:cxn>
                <a:cxn ang="0">
                  <a:pos x="71" y="24"/>
                </a:cxn>
                <a:cxn ang="0">
                  <a:pos x="73" y="39"/>
                </a:cxn>
                <a:cxn ang="0">
                  <a:pos x="71" y="55"/>
                </a:cxn>
                <a:cxn ang="0">
                  <a:pos x="64" y="67"/>
                </a:cxn>
                <a:cxn ang="0">
                  <a:pos x="53" y="75"/>
                </a:cxn>
                <a:cxn ang="0">
                  <a:pos x="37" y="78"/>
                </a:cxn>
                <a:cxn ang="0">
                  <a:pos x="21" y="75"/>
                </a:cxn>
                <a:cxn ang="0">
                  <a:pos x="10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4"/>
                </a:cxn>
                <a:cxn ang="0">
                  <a:pos x="15" y="51"/>
                </a:cxn>
                <a:cxn ang="0">
                  <a:pos x="20" y="60"/>
                </a:cxn>
                <a:cxn ang="0">
                  <a:pos x="28" y="66"/>
                </a:cxn>
                <a:cxn ang="0">
                  <a:pos x="37" y="68"/>
                </a:cxn>
                <a:cxn ang="0">
                  <a:pos x="46" y="66"/>
                </a:cxn>
                <a:cxn ang="0">
                  <a:pos x="53" y="60"/>
                </a:cxn>
                <a:cxn ang="0">
                  <a:pos x="58" y="51"/>
                </a:cxn>
                <a:cxn ang="0">
                  <a:pos x="60" y="39"/>
                </a:cxn>
                <a:cxn ang="0">
                  <a:pos x="58" y="27"/>
                </a:cxn>
                <a:cxn ang="0">
                  <a:pos x="53" y="18"/>
                </a:cxn>
                <a:cxn ang="0">
                  <a:pos x="46" y="13"/>
                </a:cxn>
                <a:cxn ang="0">
                  <a:pos x="37" y="11"/>
                </a:cxn>
                <a:cxn ang="0">
                  <a:pos x="28" y="13"/>
                </a:cxn>
                <a:cxn ang="0">
                  <a:pos x="20" y="18"/>
                </a:cxn>
                <a:cxn ang="0">
                  <a:pos x="15" y="27"/>
                </a:cxn>
                <a:cxn ang="0">
                  <a:pos x="13" y="39"/>
                </a:cxn>
                <a:cxn ang="0">
                  <a:pos x="15" y="51"/>
                </a:cxn>
              </a:cxnLst>
              <a:rect l="0" t="0" r="r" b="b"/>
              <a:pathLst>
                <a:path w="73" h="78">
                  <a:moveTo>
                    <a:pt x="3" y="24"/>
                  </a:moveTo>
                  <a:cubicBezTo>
                    <a:pt x="4" y="19"/>
                    <a:pt x="7" y="15"/>
                    <a:pt x="10" y="11"/>
                  </a:cubicBezTo>
                  <a:cubicBezTo>
                    <a:pt x="13" y="8"/>
                    <a:pt x="17" y="5"/>
                    <a:pt x="21" y="3"/>
                  </a:cubicBezTo>
                  <a:cubicBezTo>
                    <a:pt x="26" y="1"/>
                    <a:pt x="31" y="0"/>
                    <a:pt x="37" y="0"/>
                  </a:cubicBezTo>
                  <a:cubicBezTo>
                    <a:pt x="43" y="0"/>
                    <a:pt x="48" y="1"/>
                    <a:pt x="53" y="3"/>
                  </a:cubicBezTo>
                  <a:cubicBezTo>
                    <a:pt x="57" y="5"/>
                    <a:pt x="61" y="8"/>
                    <a:pt x="64" y="11"/>
                  </a:cubicBezTo>
                  <a:cubicBezTo>
                    <a:pt x="67" y="15"/>
                    <a:pt x="69" y="19"/>
                    <a:pt x="71" y="24"/>
                  </a:cubicBezTo>
                  <a:cubicBezTo>
                    <a:pt x="73" y="29"/>
                    <a:pt x="73" y="34"/>
                    <a:pt x="73" y="39"/>
                  </a:cubicBezTo>
                  <a:cubicBezTo>
                    <a:pt x="73" y="45"/>
                    <a:pt x="73" y="50"/>
                    <a:pt x="71" y="55"/>
                  </a:cubicBezTo>
                  <a:cubicBezTo>
                    <a:pt x="69" y="59"/>
                    <a:pt x="67" y="64"/>
                    <a:pt x="64" y="67"/>
                  </a:cubicBezTo>
                  <a:cubicBezTo>
                    <a:pt x="61" y="71"/>
                    <a:pt x="57" y="73"/>
                    <a:pt x="53" y="75"/>
                  </a:cubicBezTo>
                  <a:cubicBezTo>
                    <a:pt x="48" y="77"/>
                    <a:pt x="43" y="78"/>
                    <a:pt x="37" y="78"/>
                  </a:cubicBezTo>
                  <a:cubicBezTo>
                    <a:pt x="31" y="78"/>
                    <a:pt x="26" y="77"/>
                    <a:pt x="21" y="75"/>
                  </a:cubicBezTo>
                  <a:cubicBezTo>
                    <a:pt x="17" y="73"/>
                    <a:pt x="13" y="71"/>
                    <a:pt x="10" y="67"/>
                  </a:cubicBezTo>
                  <a:cubicBezTo>
                    <a:pt x="7" y="64"/>
                    <a:pt x="4" y="59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4"/>
                    <a:pt x="1" y="29"/>
                    <a:pt x="3" y="24"/>
                  </a:cubicBezTo>
                  <a:close/>
                  <a:moveTo>
                    <a:pt x="15" y="51"/>
                  </a:moveTo>
                  <a:cubicBezTo>
                    <a:pt x="16" y="55"/>
                    <a:pt x="18" y="58"/>
                    <a:pt x="20" y="60"/>
                  </a:cubicBezTo>
                  <a:cubicBezTo>
                    <a:pt x="22" y="63"/>
                    <a:pt x="25" y="64"/>
                    <a:pt x="28" y="66"/>
                  </a:cubicBezTo>
                  <a:cubicBezTo>
                    <a:pt x="31" y="67"/>
                    <a:pt x="34" y="68"/>
                    <a:pt x="37" y="68"/>
                  </a:cubicBezTo>
                  <a:cubicBezTo>
                    <a:pt x="40" y="68"/>
                    <a:pt x="43" y="67"/>
                    <a:pt x="46" y="66"/>
                  </a:cubicBezTo>
                  <a:cubicBezTo>
                    <a:pt x="49" y="64"/>
                    <a:pt x="51" y="63"/>
                    <a:pt x="53" y="60"/>
                  </a:cubicBezTo>
                  <a:cubicBezTo>
                    <a:pt x="56" y="58"/>
                    <a:pt x="57" y="55"/>
                    <a:pt x="58" y="51"/>
                  </a:cubicBezTo>
                  <a:cubicBezTo>
                    <a:pt x="60" y="48"/>
                    <a:pt x="60" y="44"/>
                    <a:pt x="60" y="39"/>
                  </a:cubicBezTo>
                  <a:cubicBezTo>
                    <a:pt x="60" y="35"/>
                    <a:pt x="60" y="31"/>
                    <a:pt x="58" y="27"/>
                  </a:cubicBezTo>
                  <a:cubicBezTo>
                    <a:pt x="57" y="24"/>
                    <a:pt x="56" y="21"/>
                    <a:pt x="53" y="18"/>
                  </a:cubicBezTo>
                  <a:cubicBezTo>
                    <a:pt x="51" y="16"/>
                    <a:pt x="49" y="14"/>
                    <a:pt x="46" y="13"/>
                  </a:cubicBezTo>
                  <a:cubicBezTo>
                    <a:pt x="43" y="11"/>
                    <a:pt x="40" y="11"/>
                    <a:pt x="37" y="11"/>
                  </a:cubicBezTo>
                  <a:cubicBezTo>
                    <a:pt x="34" y="11"/>
                    <a:pt x="31" y="11"/>
                    <a:pt x="28" y="13"/>
                  </a:cubicBezTo>
                  <a:cubicBezTo>
                    <a:pt x="25" y="14"/>
                    <a:pt x="22" y="16"/>
                    <a:pt x="20" y="18"/>
                  </a:cubicBezTo>
                  <a:cubicBezTo>
                    <a:pt x="18" y="21"/>
                    <a:pt x="16" y="24"/>
                    <a:pt x="15" y="27"/>
                  </a:cubicBezTo>
                  <a:cubicBezTo>
                    <a:pt x="14" y="31"/>
                    <a:pt x="13" y="35"/>
                    <a:pt x="13" y="39"/>
                  </a:cubicBezTo>
                  <a:cubicBezTo>
                    <a:pt x="13" y="44"/>
                    <a:pt x="14" y="48"/>
                    <a:pt x="15" y="51"/>
                  </a:cubicBez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gray">
            <a:xfrm>
              <a:off x="5376863" y="4627563"/>
              <a:ext cx="39846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9" y="3"/>
                </a:cxn>
                <a:cxn ang="0">
                  <a:pos x="57" y="13"/>
                </a:cxn>
                <a:cxn ang="0">
                  <a:pos x="67" y="3"/>
                </a:cxn>
                <a:cxn ang="0">
                  <a:pos x="81" y="0"/>
                </a:cxn>
                <a:cxn ang="0">
                  <a:pos x="91" y="1"/>
                </a:cxn>
                <a:cxn ang="0">
                  <a:pos x="99" y="5"/>
                </a:cxn>
                <a:cxn ang="0">
                  <a:pos x="104" y="12"/>
                </a:cxn>
                <a:cxn ang="0">
                  <a:pos x="106" y="22"/>
                </a:cxn>
                <a:cxn ang="0">
                  <a:pos x="106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3" y="21"/>
                </a:cxn>
                <a:cxn ang="0">
                  <a:pos x="91" y="16"/>
                </a:cxn>
                <a:cxn ang="0">
                  <a:pos x="86" y="12"/>
                </a:cxn>
                <a:cxn ang="0">
                  <a:pos x="79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7" y="77"/>
                </a:cxn>
                <a:cxn ang="0">
                  <a:pos x="47" y="27"/>
                </a:cxn>
                <a:cxn ang="0">
                  <a:pos x="46" y="21"/>
                </a:cxn>
                <a:cxn ang="0">
                  <a:pos x="44" y="15"/>
                </a:cxn>
                <a:cxn ang="0">
                  <a:pos x="40" y="12"/>
                </a:cxn>
                <a:cxn ang="0">
                  <a:pos x="33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4" y="25"/>
                </a:cxn>
                <a:cxn ang="0">
                  <a:pos x="13" y="30"/>
                </a:cxn>
                <a:cxn ang="0">
                  <a:pos x="13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6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8" y="4"/>
                    <a:pt x="26" y="0"/>
                    <a:pt x="36" y="0"/>
                  </a:cubicBezTo>
                  <a:cubicBezTo>
                    <a:pt x="41" y="0"/>
                    <a:pt x="45" y="1"/>
                    <a:pt x="49" y="3"/>
                  </a:cubicBezTo>
                  <a:cubicBezTo>
                    <a:pt x="53" y="5"/>
                    <a:pt x="56" y="8"/>
                    <a:pt x="57" y="13"/>
                  </a:cubicBezTo>
                  <a:cubicBezTo>
                    <a:pt x="60" y="9"/>
                    <a:pt x="63" y="5"/>
                    <a:pt x="67" y="3"/>
                  </a:cubicBezTo>
                  <a:cubicBezTo>
                    <a:pt x="71" y="1"/>
                    <a:pt x="76" y="0"/>
                    <a:pt x="81" y="0"/>
                  </a:cubicBezTo>
                  <a:cubicBezTo>
                    <a:pt x="84" y="0"/>
                    <a:pt x="88" y="0"/>
                    <a:pt x="91" y="1"/>
                  </a:cubicBezTo>
                  <a:cubicBezTo>
                    <a:pt x="94" y="2"/>
                    <a:pt x="97" y="3"/>
                    <a:pt x="99" y="5"/>
                  </a:cubicBezTo>
                  <a:cubicBezTo>
                    <a:pt x="101" y="7"/>
                    <a:pt x="103" y="9"/>
                    <a:pt x="104" y="12"/>
                  </a:cubicBezTo>
                  <a:cubicBezTo>
                    <a:pt x="105" y="14"/>
                    <a:pt x="106" y="18"/>
                    <a:pt x="106" y="22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3" y="23"/>
                    <a:pt x="93" y="21"/>
                  </a:cubicBezTo>
                  <a:cubicBezTo>
                    <a:pt x="92" y="19"/>
                    <a:pt x="92" y="17"/>
                    <a:pt x="91" y="16"/>
                  </a:cubicBezTo>
                  <a:cubicBezTo>
                    <a:pt x="89" y="14"/>
                    <a:pt x="88" y="13"/>
                    <a:pt x="86" y="12"/>
                  </a:cubicBezTo>
                  <a:cubicBezTo>
                    <a:pt x="84" y="11"/>
                    <a:pt x="82" y="11"/>
                    <a:pt x="79" y="11"/>
                  </a:cubicBezTo>
                  <a:cubicBezTo>
                    <a:pt x="73" y="11"/>
                    <a:pt x="68" y="13"/>
                    <a:pt x="64" y="16"/>
                  </a:cubicBezTo>
                  <a:cubicBezTo>
                    <a:pt x="61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5"/>
                    <a:pt x="47" y="23"/>
                    <a:pt x="46" y="21"/>
                  </a:cubicBezTo>
                  <a:cubicBezTo>
                    <a:pt x="46" y="19"/>
                    <a:pt x="45" y="17"/>
                    <a:pt x="44" y="15"/>
                  </a:cubicBezTo>
                  <a:cubicBezTo>
                    <a:pt x="43" y="14"/>
                    <a:pt x="41" y="13"/>
                    <a:pt x="40" y="12"/>
                  </a:cubicBezTo>
                  <a:cubicBezTo>
                    <a:pt x="38" y="11"/>
                    <a:pt x="35" y="11"/>
                    <a:pt x="33" y="11"/>
                  </a:cubicBezTo>
                  <a:cubicBezTo>
                    <a:pt x="29" y="11"/>
                    <a:pt x="26" y="11"/>
                    <a:pt x="23" y="13"/>
                  </a:cubicBezTo>
                  <a:cubicBezTo>
                    <a:pt x="21" y="14"/>
                    <a:pt x="19" y="16"/>
                    <a:pt x="17" y="18"/>
                  </a:cubicBezTo>
                  <a:cubicBezTo>
                    <a:pt x="16" y="20"/>
                    <a:pt x="14" y="22"/>
                    <a:pt x="14" y="25"/>
                  </a:cubicBezTo>
                  <a:cubicBezTo>
                    <a:pt x="13" y="27"/>
                    <a:pt x="13" y="28"/>
                    <a:pt x="13" y="30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gray">
            <a:xfrm>
              <a:off x="5843588" y="4627563"/>
              <a:ext cx="393700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2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8" y="3"/>
                </a:cxn>
                <a:cxn ang="0">
                  <a:pos x="56" y="13"/>
                </a:cxn>
                <a:cxn ang="0">
                  <a:pos x="66" y="3"/>
                </a:cxn>
                <a:cxn ang="0">
                  <a:pos x="80" y="0"/>
                </a:cxn>
                <a:cxn ang="0">
                  <a:pos x="90" y="1"/>
                </a:cxn>
                <a:cxn ang="0">
                  <a:pos x="98" y="5"/>
                </a:cxn>
                <a:cxn ang="0">
                  <a:pos x="103" y="12"/>
                </a:cxn>
                <a:cxn ang="0">
                  <a:pos x="105" y="22"/>
                </a:cxn>
                <a:cxn ang="0">
                  <a:pos x="105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2" y="21"/>
                </a:cxn>
                <a:cxn ang="0">
                  <a:pos x="90" y="16"/>
                </a:cxn>
                <a:cxn ang="0">
                  <a:pos x="85" y="12"/>
                </a:cxn>
                <a:cxn ang="0">
                  <a:pos x="78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6" y="77"/>
                </a:cxn>
                <a:cxn ang="0">
                  <a:pos x="46" y="27"/>
                </a:cxn>
                <a:cxn ang="0">
                  <a:pos x="45" y="21"/>
                </a:cxn>
                <a:cxn ang="0">
                  <a:pos x="43" y="15"/>
                </a:cxn>
                <a:cxn ang="0">
                  <a:pos x="39" y="12"/>
                </a:cxn>
                <a:cxn ang="0">
                  <a:pos x="32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3" y="25"/>
                </a:cxn>
                <a:cxn ang="0">
                  <a:pos x="12" y="30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5" h="77">
                  <a:moveTo>
                    <a:pt x="0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7" y="4"/>
                    <a:pt x="25" y="0"/>
                    <a:pt x="36" y="0"/>
                  </a:cubicBezTo>
                  <a:cubicBezTo>
                    <a:pt x="40" y="0"/>
                    <a:pt x="45" y="1"/>
                    <a:pt x="48" y="3"/>
                  </a:cubicBezTo>
                  <a:cubicBezTo>
                    <a:pt x="52" y="5"/>
                    <a:pt x="55" y="8"/>
                    <a:pt x="56" y="13"/>
                  </a:cubicBezTo>
                  <a:cubicBezTo>
                    <a:pt x="59" y="9"/>
                    <a:pt x="62" y="5"/>
                    <a:pt x="66" y="3"/>
                  </a:cubicBezTo>
                  <a:cubicBezTo>
                    <a:pt x="71" y="1"/>
                    <a:pt x="75" y="0"/>
                    <a:pt x="80" y="0"/>
                  </a:cubicBezTo>
                  <a:cubicBezTo>
                    <a:pt x="84" y="0"/>
                    <a:pt x="87" y="0"/>
                    <a:pt x="90" y="1"/>
                  </a:cubicBezTo>
                  <a:cubicBezTo>
                    <a:pt x="93" y="2"/>
                    <a:pt x="96" y="3"/>
                    <a:pt x="98" y="5"/>
                  </a:cubicBezTo>
                  <a:cubicBezTo>
                    <a:pt x="100" y="7"/>
                    <a:pt x="102" y="9"/>
                    <a:pt x="103" y="12"/>
                  </a:cubicBezTo>
                  <a:cubicBezTo>
                    <a:pt x="104" y="14"/>
                    <a:pt x="105" y="18"/>
                    <a:pt x="105" y="22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2" y="23"/>
                    <a:pt x="92" y="21"/>
                  </a:cubicBezTo>
                  <a:cubicBezTo>
                    <a:pt x="92" y="19"/>
                    <a:pt x="91" y="17"/>
                    <a:pt x="90" y="16"/>
                  </a:cubicBezTo>
                  <a:cubicBezTo>
                    <a:pt x="89" y="14"/>
                    <a:pt x="87" y="13"/>
                    <a:pt x="85" y="12"/>
                  </a:cubicBezTo>
                  <a:cubicBezTo>
                    <a:pt x="84" y="11"/>
                    <a:pt x="81" y="11"/>
                    <a:pt x="78" y="11"/>
                  </a:cubicBezTo>
                  <a:cubicBezTo>
                    <a:pt x="72" y="11"/>
                    <a:pt x="67" y="13"/>
                    <a:pt x="64" y="16"/>
                  </a:cubicBezTo>
                  <a:cubicBezTo>
                    <a:pt x="60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5"/>
                    <a:pt x="46" y="23"/>
                    <a:pt x="45" y="21"/>
                  </a:cubicBezTo>
                  <a:cubicBezTo>
                    <a:pt x="45" y="19"/>
                    <a:pt x="44" y="17"/>
                    <a:pt x="43" y="15"/>
                  </a:cubicBezTo>
                  <a:cubicBezTo>
                    <a:pt x="42" y="14"/>
                    <a:pt x="41" y="13"/>
                    <a:pt x="39" y="12"/>
                  </a:cubicBezTo>
                  <a:cubicBezTo>
                    <a:pt x="37" y="11"/>
                    <a:pt x="35" y="11"/>
                    <a:pt x="32" y="11"/>
                  </a:cubicBezTo>
                  <a:cubicBezTo>
                    <a:pt x="28" y="11"/>
                    <a:pt x="25" y="11"/>
                    <a:pt x="23" y="13"/>
                  </a:cubicBezTo>
                  <a:cubicBezTo>
                    <a:pt x="20" y="14"/>
                    <a:pt x="18" y="16"/>
                    <a:pt x="17" y="18"/>
                  </a:cubicBezTo>
                  <a:cubicBezTo>
                    <a:pt x="15" y="20"/>
                    <a:pt x="14" y="22"/>
                    <a:pt x="13" y="25"/>
                  </a:cubicBezTo>
                  <a:cubicBezTo>
                    <a:pt x="12" y="27"/>
                    <a:pt x="12" y="28"/>
                    <a:pt x="12" y="30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gray">
            <a:xfrm>
              <a:off x="6308725" y="4525963"/>
              <a:ext cx="46038" cy="390525"/>
            </a:xfrm>
            <a:custGeom>
              <a:avLst/>
              <a:gdLst/>
              <a:ahLst/>
              <a:cxnLst>
                <a:cxn ang="0">
                  <a:pos x="29" y="35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35"/>
                </a:cxn>
                <a:cxn ang="0">
                  <a:pos x="0" y="69"/>
                </a:cxn>
                <a:cxn ang="0">
                  <a:pos x="29" y="69"/>
                </a:cxn>
                <a:cxn ang="0">
                  <a:pos x="29" y="246"/>
                </a:cxn>
                <a:cxn ang="0">
                  <a:pos x="0" y="246"/>
                </a:cxn>
                <a:cxn ang="0">
                  <a:pos x="0" y="69"/>
                </a:cxn>
              </a:cxnLst>
              <a:rect l="0" t="0" r="r" b="b"/>
              <a:pathLst>
                <a:path w="29" h="246">
                  <a:moveTo>
                    <a:pt x="2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35"/>
                  </a:lnTo>
                  <a:close/>
                  <a:moveTo>
                    <a:pt x="0" y="69"/>
                  </a:moveTo>
                  <a:lnTo>
                    <a:pt x="29" y="69"/>
                  </a:lnTo>
                  <a:lnTo>
                    <a:pt x="29" y="246"/>
                  </a:lnTo>
                  <a:lnTo>
                    <a:pt x="0" y="24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gray">
            <a:xfrm>
              <a:off x="6396038" y="4548188"/>
              <a:ext cx="149225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5" y="84"/>
                </a:cxn>
                <a:cxn ang="0">
                  <a:pos x="27" y="86"/>
                </a:cxn>
                <a:cxn ang="0">
                  <a:pos x="29" y="87"/>
                </a:cxn>
                <a:cxn ang="0">
                  <a:pos x="34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0" y="98"/>
                </a:cxn>
                <a:cxn ang="0">
                  <a:pos x="22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2" y="81"/>
                </a:cxn>
                <a:cxn ang="0">
                  <a:pos x="12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2" y="23"/>
                </a:cxn>
                <a:cxn ang="0">
                  <a:pos x="12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5" y="85"/>
                    <a:pt x="26" y="85"/>
                    <a:pt x="27" y="86"/>
                  </a:cubicBezTo>
                  <a:cubicBezTo>
                    <a:pt x="27" y="86"/>
                    <a:pt x="28" y="86"/>
                    <a:pt x="29" y="87"/>
                  </a:cubicBezTo>
                  <a:cubicBezTo>
                    <a:pt x="31" y="87"/>
                    <a:pt x="32" y="87"/>
                    <a:pt x="34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27" y="98"/>
                    <a:pt x="24" y="98"/>
                    <a:pt x="22" y="97"/>
                  </a:cubicBezTo>
                  <a:cubicBezTo>
                    <a:pt x="20" y="97"/>
                    <a:pt x="18" y="96"/>
                    <a:pt x="17" y="95"/>
                  </a:cubicBezTo>
                  <a:cubicBezTo>
                    <a:pt x="15" y="94"/>
                    <a:pt x="14" y="92"/>
                    <a:pt x="14" y="90"/>
                  </a:cubicBezTo>
                  <a:cubicBezTo>
                    <a:pt x="13" y="88"/>
                    <a:pt x="12" y="85"/>
                    <a:pt x="12" y="81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gray">
            <a:xfrm>
              <a:off x="6594475" y="4627563"/>
              <a:ext cx="393700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9" y="3"/>
                </a:cxn>
                <a:cxn ang="0">
                  <a:pos x="57" y="13"/>
                </a:cxn>
                <a:cxn ang="0">
                  <a:pos x="67" y="3"/>
                </a:cxn>
                <a:cxn ang="0">
                  <a:pos x="80" y="0"/>
                </a:cxn>
                <a:cxn ang="0">
                  <a:pos x="90" y="1"/>
                </a:cxn>
                <a:cxn ang="0">
                  <a:pos x="98" y="5"/>
                </a:cxn>
                <a:cxn ang="0">
                  <a:pos x="103" y="12"/>
                </a:cxn>
                <a:cxn ang="0">
                  <a:pos x="105" y="22"/>
                </a:cxn>
                <a:cxn ang="0">
                  <a:pos x="105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2" y="21"/>
                </a:cxn>
                <a:cxn ang="0">
                  <a:pos x="90" y="16"/>
                </a:cxn>
                <a:cxn ang="0">
                  <a:pos x="86" y="12"/>
                </a:cxn>
                <a:cxn ang="0">
                  <a:pos x="78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6" y="77"/>
                </a:cxn>
                <a:cxn ang="0">
                  <a:pos x="46" y="27"/>
                </a:cxn>
                <a:cxn ang="0">
                  <a:pos x="46" y="21"/>
                </a:cxn>
                <a:cxn ang="0">
                  <a:pos x="43" y="15"/>
                </a:cxn>
                <a:cxn ang="0">
                  <a:pos x="39" y="12"/>
                </a:cxn>
                <a:cxn ang="0">
                  <a:pos x="32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3" y="25"/>
                </a:cxn>
                <a:cxn ang="0">
                  <a:pos x="12" y="30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5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7" y="4"/>
                    <a:pt x="26" y="0"/>
                    <a:pt x="36" y="0"/>
                  </a:cubicBezTo>
                  <a:cubicBezTo>
                    <a:pt x="41" y="0"/>
                    <a:pt x="45" y="1"/>
                    <a:pt x="49" y="3"/>
                  </a:cubicBezTo>
                  <a:cubicBezTo>
                    <a:pt x="52" y="5"/>
                    <a:pt x="55" y="8"/>
                    <a:pt x="57" y="13"/>
                  </a:cubicBezTo>
                  <a:cubicBezTo>
                    <a:pt x="59" y="9"/>
                    <a:pt x="63" y="5"/>
                    <a:pt x="67" y="3"/>
                  </a:cubicBezTo>
                  <a:cubicBezTo>
                    <a:pt x="71" y="1"/>
                    <a:pt x="75" y="0"/>
                    <a:pt x="80" y="0"/>
                  </a:cubicBezTo>
                  <a:cubicBezTo>
                    <a:pt x="84" y="0"/>
                    <a:pt x="87" y="0"/>
                    <a:pt x="90" y="1"/>
                  </a:cubicBezTo>
                  <a:cubicBezTo>
                    <a:pt x="94" y="2"/>
                    <a:pt x="96" y="3"/>
                    <a:pt x="98" y="5"/>
                  </a:cubicBezTo>
                  <a:cubicBezTo>
                    <a:pt x="101" y="7"/>
                    <a:pt x="102" y="9"/>
                    <a:pt x="103" y="12"/>
                  </a:cubicBezTo>
                  <a:cubicBezTo>
                    <a:pt x="105" y="14"/>
                    <a:pt x="105" y="18"/>
                    <a:pt x="105" y="22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3" y="23"/>
                    <a:pt x="92" y="21"/>
                  </a:cubicBezTo>
                  <a:cubicBezTo>
                    <a:pt x="92" y="19"/>
                    <a:pt x="91" y="17"/>
                    <a:pt x="90" y="16"/>
                  </a:cubicBezTo>
                  <a:cubicBezTo>
                    <a:pt x="89" y="14"/>
                    <a:pt x="88" y="13"/>
                    <a:pt x="86" y="12"/>
                  </a:cubicBezTo>
                  <a:cubicBezTo>
                    <a:pt x="84" y="11"/>
                    <a:pt x="81" y="11"/>
                    <a:pt x="78" y="11"/>
                  </a:cubicBezTo>
                  <a:cubicBezTo>
                    <a:pt x="72" y="11"/>
                    <a:pt x="68" y="13"/>
                    <a:pt x="64" y="16"/>
                  </a:cubicBezTo>
                  <a:cubicBezTo>
                    <a:pt x="61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5"/>
                    <a:pt x="46" y="23"/>
                    <a:pt x="46" y="21"/>
                  </a:cubicBezTo>
                  <a:cubicBezTo>
                    <a:pt x="45" y="19"/>
                    <a:pt x="45" y="17"/>
                    <a:pt x="43" y="15"/>
                  </a:cubicBezTo>
                  <a:cubicBezTo>
                    <a:pt x="42" y="14"/>
                    <a:pt x="41" y="13"/>
                    <a:pt x="39" y="12"/>
                  </a:cubicBezTo>
                  <a:cubicBezTo>
                    <a:pt x="37" y="11"/>
                    <a:pt x="35" y="11"/>
                    <a:pt x="32" y="11"/>
                  </a:cubicBezTo>
                  <a:cubicBezTo>
                    <a:pt x="29" y="11"/>
                    <a:pt x="26" y="11"/>
                    <a:pt x="23" y="13"/>
                  </a:cubicBezTo>
                  <a:cubicBezTo>
                    <a:pt x="20" y="14"/>
                    <a:pt x="18" y="16"/>
                    <a:pt x="17" y="18"/>
                  </a:cubicBezTo>
                  <a:cubicBezTo>
                    <a:pt x="15" y="20"/>
                    <a:pt x="14" y="22"/>
                    <a:pt x="13" y="25"/>
                  </a:cubicBezTo>
                  <a:cubicBezTo>
                    <a:pt x="13" y="27"/>
                    <a:pt x="12" y="28"/>
                    <a:pt x="12" y="30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3" name="Freeform 28"/>
            <p:cNvSpPr>
              <a:spLocks noEditPoints="1"/>
            </p:cNvSpPr>
            <p:nvPr/>
          </p:nvSpPr>
          <p:spPr bwMode="gray">
            <a:xfrm>
              <a:off x="7040563" y="4627563"/>
              <a:ext cx="263525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1" y="76"/>
                </a:cxn>
                <a:cxn ang="0">
                  <a:pos x="9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6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70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9" y="60"/>
                </a:cxn>
                <a:cxn ang="0">
                  <a:pos x="26" y="66"/>
                </a:cxn>
                <a:cxn ang="0">
                  <a:pos x="37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20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70" h="78">
                  <a:moveTo>
                    <a:pt x="68" y="53"/>
                  </a:moveTo>
                  <a:cubicBezTo>
                    <a:pt x="67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1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5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6" y="1"/>
                    <a:pt x="30" y="0"/>
                    <a:pt x="36" y="0"/>
                  </a:cubicBezTo>
                  <a:cubicBezTo>
                    <a:pt x="42" y="0"/>
                    <a:pt x="48" y="1"/>
                    <a:pt x="52" y="4"/>
                  </a:cubicBezTo>
                  <a:cubicBezTo>
                    <a:pt x="57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70" y="38"/>
                    <a:pt x="70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4" y="49"/>
                    <a:pt x="14" y="52"/>
                  </a:cubicBezTo>
                  <a:cubicBezTo>
                    <a:pt x="15" y="55"/>
                    <a:pt x="17" y="58"/>
                    <a:pt x="19" y="60"/>
                  </a:cubicBezTo>
                  <a:cubicBezTo>
                    <a:pt x="21" y="62"/>
                    <a:pt x="23" y="64"/>
                    <a:pt x="26" y="66"/>
                  </a:cubicBezTo>
                  <a:cubicBezTo>
                    <a:pt x="29" y="67"/>
                    <a:pt x="33" y="68"/>
                    <a:pt x="37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6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1" y="11"/>
                    <a:pt x="38" y="11"/>
                    <a:pt x="35" y="11"/>
                  </a:cubicBezTo>
                  <a:cubicBezTo>
                    <a:pt x="32" y="11"/>
                    <a:pt x="29" y="11"/>
                    <a:pt x="26" y="12"/>
                  </a:cubicBezTo>
                  <a:cubicBezTo>
                    <a:pt x="24" y="14"/>
                    <a:pt x="21" y="15"/>
                    <a:pt x="20" y="17"/>
                  </a:cubicBezTo>
                  <a:cubicBezTo>
                    <a:pt x="18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gray">
            <a:xfrm>
              <a:off x="7348538" y="4627563"/>
              <a:ext cx="23336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2"/>
                </a:cxn>
                <a:cxn ang="0">
                  <a:pos x="11" y="14"/>
                </a:cxn>
                <a:cxn ang="0">
                  <a:pos x="12" y="14"/>
                </a:cxn>
                <a:cxn ang="0">
                  <a:pos x="22" y="3"/>
                </a:cxn>
                <a:cxn ang="0">
                  <a:pos x="36" y="0"/>
                </a:cxn>
                <a:cxn ang="0">
                  <a:pos x="48" y="2"/>
                </a:cxn>
                <a:cxn ang="0">
                  <a:pos x="56" y="8"/>
                </a:cxn>
                <a:cxn ang="0">
                  <a:pos x="61" y="16"/>
                </a:cxn>
                <a:cxn ang="0">
                  <a:pos x="62" y="27"/>
                </a:cxn>
                <a:cxn ang="0">
                  <a:pos x="62" y="77"/>
                </a:cxn>
                <a:cxn ang="0">
                  <a:pos x="50" y="77"/>
                </a:cxn>
                <a:cxn ang="0">
                  <a:pos x="50" y="26"/>
                </a:cxn>
                <a:cxn ang="0">
                  <a:pos x="45" y="15"/>
                </a:cxn>
                <a:cxn ang="0">
                  <a:pos x="34" y="11"/>
                </a:cxn>
                <a:cxn ang="0">
                  <a:pos x="24" y="13"/>
                </a:cxn>
                <a:cxn ang="0">
                  <a:pos x="18" y="17"/>
                </a:cxn>
                <a:cxn ang="0">
                  <a:pos x="13" y="25"/>
                </a:cxn>
                <a:cxn ang="0">
                  <a:pos x="12" y="34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62" h="77">
                  <a:moveTo>
                    <a:pt x="0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9"/>
                    <a:pt x="18" y="5"/>
                    <a:pt x="22" y="3"/>
                  </a:cubicBezTo>
                  <a:cubicBezTo>
                    <a:pt x="26" y="1"/>
                    <a:pt x="31" y="0"/>
                    <a:pt x="36" y="0"/>
                  </a:cubicBezTo>
                  <a:cubicBezTo>
                    <a:pt x="41" y="0"/>
                    <a:pt x="45" y="1"/>
                    <a:pt x="48" y="2"/>
                  </a:cubicBezTo>
                  <a:cubicBezTo>
                    <a:pt x="52" y="3"/>
                    <a:pt x="54" y="5"/>
                    <a:pt x="56" y="8"/>
                  </a:cubicBezTo>
                  <a:cubicBezTo>
                    <a:pt x="58" y="10"/>
                    <a:pt x="60" y="13"/>
                    <a:pt x="61" y="16"/>
                  </a:cubicBezTo>
                  <a:cubicBezTo>
                    <a:pt x="61" y="20"/>
                    <a:pt x="62" y="23"/>
                    <a:pt x="62" y="2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1"/>
                    <a:pt x="48" y="18"/>
                    <a:pt x="45" y="15"/>
                  </a:cubicBezTo>
                  <a:cubicBezTo>
                    <a:pt x="43" y="12"/>
                    <a:pt x="39" y="11"/>
                    <a:pt x="34" y="11"/>
                  </a:cubicBezTo>
                  <a:cubicBezTo>
                    <a:pt x="31" y="11"/>
                    <a:pt x="27" y="11"/>
                    <a:pt x="24" y="13"/>
                  </a:cubicBezTo>
                  <a:cubicBezTo>
                    <a:pt x="22" y="14"/>
                    <a:pt x="19" y="15"/>
                    <a:pt x="18" y="17"/>
                  </a:cubicBezTo>
                  <a:cubicBezTo>
                    <a:pt x="16" y="20"/>
                    <a:pt x="14" y="22"/>
                    <a:pt x="13" y="25"/>
                  </a:cubicBezTo>
                  <a:cubicBezTo>
                    <a:pt x="13" y="28"/>
                    <a:pt x="12" y="31"/>
                    <a:pt x="12" y="34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gray">
            <a:xfrm>
              <a:off x="7620000" y="4548188"/>
              <a:ext cx="149225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5" y="84"/>
                </a:cxn>
                <a:cxn ang="0">
                  <a:pos x="27" y="86"/>
                </a:cxn>
                <a:cxn ang="0">
                  <a:pos x="30" y="87"/>
                </a:cxn>
                <a:cxn ang="0">
                  <a:pos x="34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1" y="98"/>
                </a:cxn>
                <a:cxn ang="0">
                  <a:pos x="22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3" y="81"/>
                </a:cxn>
                <a:cxn ang="0">
                  <a:pos x="13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3" y="23"/>
                </a:cxn>
                <a:cxn ang="0">
                  <a:pos x="13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6" y="85"/>
                    <a:pt x="26" y="85"/>
                    <a:pt x="27" y="86"/>
                  </a:cubicBezTo>
                  <a:cubicBezTo>
                    <a:pt x="27" y="86"/>
                    <a:pt x="28" y="86"/>
                    <a:pt x="30" y="87"/>
                  </a:cubicBezTo>
                  <a:cubicBezTo>
                    <a:pt x="31" y="87"/>
                    <a:pt x="32" y="87"/>
                    <a:pt x="34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7" y="98"/>
                    <a:pt x="25" y="98"/>
                    <a:pt x="22" y="97"/>
                  </a:cubicBezTo>
                  <a:cubicBezTo>
                    <a:pt x="20" y="97"/>
                    <a:pt x="18" y="96"/>
                    <a:pt x="17" y="95"/>
                  </a:cubicBezTo>
                  <a:cubicBezTo>
                    <a:pt x="15" y="94"/>
                    <a:pt x="14" y="92"/>
                    <a:pt x="14" y="90"/>
                  </a:cubicBezTo>
                  <a:cubicBezTo>
                    <a:pt x="13" y="88"/>
                    <a:pt x="13" y="85"/>
                    <a:pt x="13" y="8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6" name="Freeform 31"/>
            <p:cNvSpPr>
              <a:spLocks noEditPoints="1"/>
            </p:cNvSpPr>
            <p:nvPr/>
          </p:nvSpPr>
          <p:spPr bwMode="gray">
            <a:xfrm>
              <a:off x="7796213" y="4484688"/>
              <a:ext cx="315913" cy="315913"/>
            </a:xfrm>
            <a:custGeom>
              <a:avLst/>
              <a:gdLst/>
              <a:ahLst/>
              <a:cxnLst>
                <a:cxn ang="0">
                  <a:pos x="3" y="25"/>
                </a:cxn>
                <a:cxn ang="0">
                  <a:pos x="12" y="12"/>
                </a:cxn>
                <a:cxn ang="0">
                  <a:pos x="26" y="3"/>
                </a:cxn>
                <a:cxn ang="0">
                  <a:pos x="42" y="0"/>
                </a:cxn>
                <a:cxn ang="0">
                  <a:pos x="58" y="3"/>
                </a:cxn>
                <a:cxn ang="0">
                  <a:pos x="72" y="12"/>
                </a:cxn>
                <a:cxn ang="0">
                  <a:pos x="81" y="25"/>
                </a:cxn>
                <a:cxn ang="0">
                  <a:pos x="84" y="42"/>
                </a:cxn>
                <a:cxn ang="0">
                  <a:pos x="81" y="59"/>
                </a:cxn>
                <a:cxn ang="0">
                  <a:pos x="72" y="72"/>
                </a:cxn>
                <a:cxn ang="0">
                  <a:pos x="58" y="81"/>
                </a:cxn>
                <a:cxn ang="0">
                  <a:pos x="42" y="84"/>
                </a:cxn>
                <a:cxn ang="0">
                  <a:pos x="26" y="81"/>
                </a:cxn>
                <a:cxn ang="0">
                  <a:pos x="12" y="72"/>
                </a:cxn>
                <a:cxn ang="0">
                  <a:pos x="3" y="59"/>
                </a:cxn>
                <a:cxn ang="0">
                  <a:pos x="0" y="42"/>
                </a:cxn>
                <a:cxn ang="0">
                  <a:pos x="3" y="25"/>
                </a:cxn>
                <a:cxn ang="0">
                  <a:pos x="10" y="56"/>
                </a:cxn>
                <a:cxn ang="0">
                  <a:pos x="17" y="68"/>
                </a:cxn>
                <a:cxn ang="0">
                  <a:pos x="28" y="75"/>
                </a:cxn>
                <a:cxn ang="0">
                  <a:pos x="42" y="78"/>
                </a:cxn>
                <a:cxn ang="0">
                  <a:pos x="56" y="75"/>
                </a:cxn>
                <a:cxn ang="0">
                  <a:pos x="67" y="68"/>
                </a:cxn>
                <a:cxn ang="0">
                  <a:pos x="74" y="56"/>
                </a:cxn>
                <a:cxn ang="0">
                  <a:pos x="77" y="42"/>
                </a:cxn>
                <a:cxn ang="0">
                  <a:pos x="74" y="28"/>
                </a:cxn>
                <a:cxn ang="0">
                  <a:pos x="67" y="16"/>
                </a:cxn>
                <a:cxn ang="0">
                  <a:pos x="56" y="9"/>
                </a:cxn>
                <a:cxn ang="0">
                  <a:pos x="42" y="6"/>
                </a:cxn>
                <a:cxn ang="0">
                  <a:pos x="28" y="9"/>
                </a:cxn>
                <a:cxn ang="0">
                  <a:pos x="17" y="16"/>
                </a:cxn>
                <a:cxn ang="0">
                  <a:pos x="10" y="28"/>
                </a:cxn>
                <a:cxn ang="0">
                  <a:pos x="7" y="42"/>
                </a:cxn>
                <a:cxn ang="0">
                  <a:pos x="10" y="56"/>
                </a:cxn>
                <a:cxn ang="0">
                  <a:pos x="26" y="17"/>
                </a:cxn>
                <a:cxn ang="0">
                  <a:pos x="45" y="17"/>
                </a:cxn>
                <a:cxn ang="0">
                  <a:pos x="58" y="21"/>
                </a:cxn>
                <a:cxn ang="0">
                  <a:pos x="62" y="32"/>
                </a:cxn>
                <a:cxn ang="0">
                  <a:pos x="58" y="41"/>
                </a:cxn>
                <a:cxn ang="0">
                  <a:pos x="49" y="45"/>
                </a:cxn>
                <a:cxn ang="0">
                  <a:pos x="63" y="67"/>
                </a:cxn>
                <a:cxn ang="0">
                  <a:pos x="55" y="67"/>
                </a:cxn>
                <a:cxn ang="0">
                  <a:pos x="41" y="46"/>
                </a:cxn>
                <a:cxn ang="0">
                  <a:pos x="33" y="46"/>
                </a:cxn>
                <a:cxn ang="0">
                  <a:pos x="33" y="67"/>
                </a:cxn>
                <a:cxn ang="0">
                  <a:pos x="26" y="67"/>
                </a:cxn>
                <a:cxn ang="0">
                  <a:pos x="26" y="17"/>
                </a:cxn>
                <a:cxn ang="0">
                  <a:pos x="33" y="39"/>
                </a:cxn>
                <a:cxn ang="0">
                  <a:pos x="41" y="39"/>
                </a:cxn>
                <a:cxn ang="0">
                  <a:pos x="46" y="39"/>
                </a:cxn>
                <a:cxn ang="0">
                  <a:pos x="50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53" y="27"/>
                </a:cxn>
                <a:cxn ang="0">
                  <a:pos x="51" y="25"/>
                </a:cxn>
                <a:cxn ang="0">
                  <a:pos x="47" y="24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39"/>
                </a:cxn>
              </a:cxnLst>
              <a:rect l="0" t="0" r="r" b="b"/>
              <a:pathLst>
                <a:path w="84" h="84">
                  <a:moveTo>
                    <a:pt x="3" y="25"/>
                  </a:move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2" y="0"/>
                  </a:cubicBezTo>
                  <a:cubicBezTo>
                    <a:pt x="48" y="0"/>
                    <a:pt x="53" y="1"/>
                    <a:pt x="58" y="3"/>
                  </a:cubicBezTo>
                  <a:cubicBezTo>
                    <a:pt x="64" y="5"/>
                    <a:pt x="68" y="8"/>
                    <a:pt x="72" y="12"/>
                  </a:cubicBezTo>
                  <a:cubicBezTo>
                    <a:pt x="76" y="16"/>
                    <a:pt x="79" y="20"/>
                    <a:pt x="81" y="25"/>
                  </a:cubicBezTo>
                  <a:cubicBezTo>
                    <a:pt x="83" y="30"/>
                    <a:pt x="84" y="36"/>
                    <a:pt x="84" y="42"/>
                  </a:cubicBezTo>
                  <a:cubicBezTo>
                    <a:pt x="84" y="48"/>
                    <a:pt x="83" y="54"/>
                    <a:pt x="81" y="59"/>
                  </a:cubicBezTo>
                  <a:cubicBezTo>
                    <a:pt x="79" y="64"/>
                    <a:pt x="76" y="68"/>
                    <a:pt x="72" y="72"/>
                  </a:cubicBezTo>
                  <a:cubicBezTo>
                    <a:pt x="68" y="76"/>
                    <a:pt x="64" y="79"/>
                    <a:pt x="58" y="81"/>
                  </a:cubicBezTo>
                  <a:cubicBezTo>
                    <a:pt x="53" y="83"/>
                    <a:pt x="48" y="84"/>
                    <a:pt x="42" y="84"/>
                  </a:cubicBezTo>
                  <a:cubicBezTo>
                    <a:pt x="36" y="84"/>
                    <a:pt x="31" y="83"/>
                    <a:pt x="26" y="81"/>
                  </a:cubicBezTo>
                  <a:cubicBezTo>
                    <a:pt x="21" y="79"/>
                    <a:pt x="16" y="76"/>
                    <a:pt x="12" y="72"/>
                  </a:cubicBezTo>
                  <a:cubicBezTo>
                    <a:pt x="8" y="68"/>
                    <a:pt x="5" y="64"/>
                    <a:pt x="3" y="59"/>
                  </a:cubicBezTo>
                  <a:cubicBezTo>
                    <a:pt x="1" y="54"/>
                    <a:pt x="0" y="48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lose/>
                  <a:moveTo>
                    <a:pt x="10" y="56"/>
                  </a:moveTo>
                  <a:cubicBezTo>
                    <a:pt x="12" y="61"/>
                    <a:pt x="14" y="65"/>
                    <a:pt x="17" y="68"/>
                  </a:cubicBezTo>
                  <a:cubicBezTo>
                    <a:pt x="20" y="71"/>
                    <a:pt x="24" y="74"/>
                    <a:pt x="28" y="75"/>
                  </a:cubicBezTo>
                  <a:cubicBezTo>
                    <a:pt x="33" y="77"/>
                    <a:pt x="37" y="78"/>
                    <a:pt x="42" y="78"/>
                  </a:cubicBezTo>
                  <a:cubicBezTo>
                    <a:pt x="47" y="78"/>
                    <a:pt x="52" y="77"/>
                    <a:pt x="56" y="75"/>
                  </a:cubicBezTo>
                  <a:cubicBezTo>
                    <a:pt x="60" y="74"/>
                    <a:pt x="64" y="71"/>
                    <a:pt x="67" y="68"/>
                  </a:cubicBezTo>
                  <a:cubicBezTo>
                    <a:pt x="70" y="65"/>
                    <a:pt x="72" y="61"/>
                    <a:pt x="74" y="56"/>
                  </a:cubicBezTo>
                  <a:cubicBezTo>
                    <a:pt x="76" y="52"/>
                    <a:pt x="77" y="47"/>
                    <a:pt x="77" y="42"/>
                  </a:cubicBezTo>
                  <a:cubicBezTo>
                    <a:pt x="77" y="37"/>
                    <a:pt x="76" y="32"/>
                    <a:pt x="74" y="28"/>
                  </a:cubicBezTo>
                  <a:cubicBezTo>
                    <a:pt x="72" y="23"/>
                    <a:pt x="70" y="20"/>
                    <a:pt x="67" y="16"/>
                  </a:cubicBezTo>
                  <a:cubicBezTo>
                    <a:pt x="64" y="13"/>
                    <a:pt x="60" y="11"/>
                    <a:pt x="56" y="9"/>
                  </a:cubicBezTo>
                  <a:cubicBezTo>
                    <a:pt x="52" y="7"/>
                    <a:pt x="47" y="6"/>
                    <a:pt x="42" y="6"/>
                  </a:cubicBezTo>
                  <a:cubicBezTo>
                    <a:pt x="37" y="6"/>
                    <a:pt x="33" y="7"/>
                    <a:pt x="28" y="9"/>
                  </a:cubicBezTo>
                  <a:cubicBezTo>
                    <a:pt x="24" y="11"/>
                    <a:pt x="20" y="13"/>
                    <a:pt x="17" y="16"/>
                  </a:cubicBezTo>
                  <a:cubicBezTo>
                    <a:pt x="14" y="20"/>
                    <a:pt x="12" y="23"/>
                    <a:pt x="10" y="28"/>
                  </a:cubicBezTo>
                  <a:cubicBezTo>
                    <a:pt x="8" y="32"/>
                    <a:pt x="7" y="37"/>
                    <a:pt x="7" y="42"/>
                  </a:cubicBezTo>
                  <a:cubicBezTo>
                    <a:pt x="7" y="47"/>
                    <a:pt x="8" y="52"/>
                    <a:pt x="10" y="56"/>
                  </a:cubicBezTo>
                  <a:close/>
                  <a:moveTo>
                    <a:pt x="26" y="17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51" y="17"/>
                    <a:pt x="55" y="19"/>
                    <a:pt x="58" y="21"/>
                  </a:cubicBezTo>
                  <a:cubicBezTo>
                    <a:pt x="61" y="23"/>
                    <a:pt x="62" y="27"/>
                    <a:pt x="62" y="32"/>
                  </a:cubicBezTo>
                  <a:cubicBezTo>
                    <a:pt x="62" y="36"/>
                    <a:pt x="61" y="39"/>
                    <a:pt x="58" y="41"/>
                  </a:cubicBezTo>
                  <a:cubicBezTo>
                    <a:pt x="56" y="43"/>
                    <a:pt x="53" y="45"/>
                    <a:pt x="49" y="45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17"/>
                  </a:lnTo>
                  <a:close/>
                  <a:moveTo>
                    <a:pt x="33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5" y="39"/>
                    <a:pt x="46" y="39"/>
                  </a:cubicBezTo>
                  <a:cubicBezTo>
                    <a:pt x="48" y="39"/>
                    <a:pt x="49" y="39"/>
                    <a:pt x="50" y="38"/>
                  </a:cubicBezTo>
                  <a:cubicBezTo>
                    <a:pt x="52" y="38"/>
                    <a:pt x="53" y="37"/>
                    <a:pt x="53" y="36"/>
                  </a:cubicBezTo>
                  <a:cubicBezTo>
                    <a:pt x="54" y="35"/>
                    <a:pt x="54" y="33"/>
                    <a:pt x="54" y="31"/>
                  </a:cubicBezTo>
                  <a:cubicBezTo>
                    <a:pt x="54" y="30"/>
                    <a:pt x="54" y="28"/>
                    <a:pt x="53" y="27"/>
                  </a:cubicBezTo>
                  <a:cubicBezTo>
                    <a:pt x="53" y="26"/>
                    <a:pt x="52" y="26"/>
                    <a:pt x="51" y="25"/>
                  </a:cubicBezTo>
                  <a:cubicBezTo>
                    <a:pt x="50" y="24"/>
                    <a:pt x="49" y="24"/>
                    <a:pt x="47" y="24"/>
                  </a:cubicBezTo>
                  <a:cubicBezTo>
                    <a:pt x="46" y="24"/>
                    <a:pt x="45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lnTo>
                    <a:pt x="33" y="3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675" y="1266825"/>
            <a:ext cx="6262688" cy="1730375"/>
          </a:xfrm>
        </p:spPr>
        <p:txBody>
          <a:bodyPr wrap="square" lIns="0" tIns="0" rIns="0" bIns="0">
            <a:normAutofit/>
          </a:bodyPr>
          <a:lstStyle>
            <a:lvl1pPr algn="l">
              <a:defRPr sz="30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for sales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&lt;IGNORE&gt;&#10;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 bwMode="gray">
          <a:xfrm>
            <a:off x="6901056" y="5829386"/>
            <a:ext cx="1894407" cy="855073"/>
            <a:chOff x="1028700" y="1828800"/>
            <a:chExt cx="7083426" cy="3197226"/>
          </a:xfrm>
        </p:grpSpPr>
        <p:sp>
          <p:nvSpPr>
            <p:cNvPr id="9" name="Freeform 5"/>
            <p:cNvSpPr>
              <a:spLocks/>
            </p:cNvSpPr>
            <p:nvPr/>
          </p:nvSpPr>
          <p:spPr bwMode="gray">
            <a:xfrm>
              <a:off x="3371850" y="1828800"/>
              <a:ext cx="1697038" cy="2027238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gray">
            <a:xfrm>
              <a:off x="5222875" y="1828800"/>
              <a:ext cx="1758950" cy="2027238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gray">
            <a:xfrm>
              <a:off x="7304088" y="1870075"/>
              <a:ext cx="417513" cy="194468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1028700" y="4525963"/>
              <a:ext cx="2698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0"/>
                </a:cxn>
                <a:cxn ang="0">
                  <a:pos x="168" y="26"/>
                </a:cxn>
                <a:cxn ang="0">
                  <a:pos x="31" y="26"/>
                </a:cxn>
                <a:cxn ang="0">
                  <a:pos x="31" y="107"/>
                </a:cxn>
                <a:cxn ang="0">
                  <a:pos x="159" y="107"/>
                </a:cxn>
                <a:cxn ang="0">
                  <a:pos x="159" y="133"/>
                </a:cxn>
                <a:cxn ang="0">
                  <a:pos x="31" y="133"/>
                </a:cxn>
                <a:cxn ang="0">
                  <a:pos x="31" y="218"/>
                </a:cxn>
                <a:cxn ang="0">
                  <a:pos x="170" y="218"/>
                </a:cxn>
                <a:cxn ang="0">
                  <a:pos x="170" y="246"/>
                </a:cxn>
                <a:cxn ang="0">
                  <a:pos x="0" y="246"/>
                </a:cxn>
                <a:cxn ang="0">
                  <a:pos x="0" y="0"/>
                </a:cxn>
              </a:cxnLst>
              <a:rect l="0" t="0" r="r" b="b"/>
              <a:pathLst>
                <a:path w="170" h="246">
                  <a:moveTo>
                    <a:pt x="0" y="0"/>
                  </a:moveTo>
                  <a:lnTo>
                    <a:pt x="168" y="0"/>
                  </a:lnTo>
                  <a:lnTo>
                    <a:pt x="168" y="26"/>
                  </a:lnTo>
                  <a:lnTo>
                    <a:pt x="31" y="26"/>
                  </a:lnTo>
                  <a:lnTo>
                    <a:pt x="31" y="107"/>
                  </a:lnTo>
                  <a:lnTo>
                    <a:pt x="159" y="107"/>
                  </a:lnTo>
                  <a:lnTo>
                    <a:pt x="159" y="133"/>
                  </a:lnTo>
                  <a:lnTo>
                    <a:pt x="31" y="133"/>
                  </a:lnTo>
                  <a:lnTo>
                    <a:pt x="31" y="218"/>
                  </a:lnTo>
                  <a:lnTo>
                    <a:pt x="170" y="218"/>
                  </a:lnTo>
                  <a:lnTo>
                    <a:pt x="170" y="246"/>
                  </a:lnTo>
                  <a:lnTo>
                    <a:pt x="0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1322388" y="4635500"/>
              <a:ext cx="269875" cy="280988"/>
            </a:xfrm>
            <a:custGeom>
              <a:avLst/>
              <a:gdLst/>
              <a:ahLst/>
              <a:cxnLst>
                <a:cxn ang="0">
                  <a:pos x="66" y="83"/>
                </a:cxn>
                <a:cxn ang="0">
                  <a:pos x="4" y="0"/>
                </a:cxn>
                <a:cxn ang="0">
                  <a:pos x="42" y="0"/>
                </a:cxn>
                <a:cxn ang="0">
                  <a:pos x="85" y="61"/>
                </a:cxn>
                <a:cxn ang="0">
                  <a:pos x="127" y="0"/>
                </a:cxn>
                <a:cxn ang="0">
                  <a:pos x="163" y="0"/>
                </a:cxn>
                <a:cxn ang="0">
                  <a:pos x="101" y="80"/>
                </a:cxn>
                <a:cxn ang="0">
                  <a:pos x="170" y="177"/>
                </a:cxn>
                <a:cxn ang="0">
                  <a:pos x="134" y="177"/>
                </a:cxn>
                <a:cxn ang="0">
                  <a:pos x="85" y="104"/>
                </a:cxn>
                <a:cxn ang="0">
                  <a:pos x="35" y="177"/>
                </a:cxn>
                <a:cxn ang="0">
                  <a:pos x="0" y="177"/>
                </a:cxn>
                <a:cxn ang="0">
                  <a:pos x="66" y="83"/>
                </a:cxn>
              </a:cxnLst>
              <a:rect l="0" t="0" r="r" b="b"/>
              <a:pathLst>
                <a:path w="170" h="177">
                  <a:moveTo>
                    <a:pt x="66" y="83"/>
                  </a:moveTo>
                  <a:lnTo>
                    <a:pt x="4" y="0"/>
                  </a:lnTo>
                  <a:lnTo>
                    <a:pt x="42" y="0"/>
                  </a:lnTo>
                  <a:lnTo>
                    <a:pt x="85" y="61"/>
                  </a:lnTo>
                  <a:lnTo>
                    <a:pt x="127" y="0"/>
                  </a:lnTo>
                  <a:lnTo>
                    <a:pt x="163" y="0"/>
                  </a:lnTo>
                  <a:lnTo>
                    <a:pt x="101" y="80"/>
                  </a:lnTo>
                  <a:lnTo>
                    <a:pt x="170" y="177"/>
                  </a:lnTo>
                  <a:lnTo>
                    <a:pt x="134" y="177"/>
                  </a:lnTo>
                  <a:lnTo>
                    <a:pt x="85" y="104"/>
                  </a:lnTo>
                  <a:lnTo>
                    <a:pt x="35" y="177"/>
                  </a:lnTo>
                  <a:lnTo>
                    <a:pt x="0" y="177"/>
                  </a:lnTo>
                  <a:lnTo>
                    <a:pt x="66" y="8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gray">
            <a:xfrm>
              <a:off x="1633538" y="4627563"/>
              <a:ext cx="266700" cy="39846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2"/>
                </a:cxn>
                <a:cxn ang="0">
                  <a:pos x="13" y="12"/>
                </a:cxn>
                <a:cxn ang="0">
                  <a:pos x="22" y="3"/>
                </a:cxn>
                <a:cxn ang="0">
                  <a:pos x="36" y="0"/>
                </a:cxn>
                <a:cxn ang="0">
                  <a:pos x="52" y="3"/>
                </a:cxn>
                <a:cxn ang="0">
                  <a:pos x="62" y="12"/>
                </a:cxn>
                <a:cxn ang="0">
                  <a:pos x="69" y="24"/>
                </a:cxn>
                <a:cxn ang="0">
                  <a:pos x="71" y="39"/>
                </a:cxn>
                <a:cxn ang="0">
                  <a:pos x="69" y="55"/>
                </a:cxn>
                <a:cxn ang="0">
                  <a:pos x="63" y="67"/>
                </a:cxn>
                <a:cxn ang="0">
                  <a:pos x="52" y="75"/>
                </a:cxn>
                <a:cxn ang="0">
                  <a:pos x="37" y="78"/>
                </a:cxn>
                <a:cxn ang="0">
                  <a:pos x="31" y="78"/>
                </a:cxn>
                <a:cxn ang="0">
                  <a:pos x="24" y="76"/>
                </a:cxn>
                <a:cxn ang="0">
                  <a:pos x="18" y="72"/>
                </a:cxn>
                <a:cxn ang="0">
                  <a:pos x="13" y="67"/>
                </a:cxn>
                <a:cxn ang="0">
                  <a:pos x="12" y="67"/>
                </a:cxn>
                <a:cxn ang="0">
                  <a:pos x="12" y="106"/>
                </a:cxn>
                <a:cxn ang="0">
                  <a:pos x="0" y="106"/>
                </a:cxn>
                <a:cxn ang="0">
                  <a:pos x="0" y="2"/>
                </a:cxn>
                <a:cxn ang="0">
                  <a:pos x="57" y="28"/>
                </a:cxn>
                <a:cxn ang="0">
                  <a:pos x="52" y="19"/>
                </a:cxn>
                <a:cxn ang="0">
                  <a:pos x="45" y="13"/>
                </a:cxn>
                <a:cxn ang="0">
                  <a:pos x="35" y="11"/>
                </a:cxn>
                <a:cxn ang="0">
                  <a:pos x="24" y="13"/>
                </a:cxn>
                <a:cxn ang="0">
                  <a:pos x="17" y="20"/>
                </a:cxn>
                <a:cxn ang="0">
                  <a:pos x="13" y="29"/>
                </a:cxn>
                <a:cxn ang="0">
                  <a:pos x="12" y="39"/>
                </a:cxn>
                <a:cxn ang="0">
                  <a:pos x="13" y="50"/>
                </a:cxn>
                <a:cxn ang="0">
                  <a:pos x="17" y="59"/>
                </a:cxn>
                <a:cxn ang="0">
                  <a:pos x="25" y="65"/>
                </a:cxn>
                <a:cxn ang="0">
                  <a:pos x="35" y="68"/>
                </a:cxn>
                <a:cxn ang="0">
                  <a:pos x="46" y="65"/>
                </a:cxn>
                <a:cxn ang="0">
                  <a:pos x="53" y="59"/>
                </a:cxn>
                <a:cxn ang="0">
                  <a:pos x="57" y="49"/>
                </a:cxn>
                <a:cxn ang="0">
                  <a:pos x="58" y="39"/>
                </a:cxn>
                <a:cxn ang="0">
                  <a:pos x="57" y="28"/>
                </a:cxn>
              </a:cxnLst>
              <a:rect l="0" t="0" r="r" b="b"/>
              <a:pathLst>
                <a:path w="71" h="106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8"/>
                    <a:pt x="18" y="5"/>
                    <a:pt x="22" y="3"/>
                  </a:cubicBezTo>
                  <a:cubicBezTo>
                    <a:pt x="26" y="1"/>
                    <a:pt x="31" y="0"/>
                    <a:pt x="36" y="0"/>
                  </a:cubicBezTo>
                  <a:cubicBezTo>
                    <a:pt x="42" y="0"/>
                    <a:pt x="47" y="1"/>
                    <a:pt x="52" y="3"/>
                  </a:cubicBezTo>
                  <a:cubicBezTo>
                    <a:pt x="56" y="5"/>
                    <a:pt x="60" y="8"/>
                    <a:pt x="62" y="12"/>
                  </a:cubicBezTo>
                  <a:cubicBezTo>
                    <a:pt x="65" y="15"/>
                    <a:pt x="67" y="20"/>
                    <a:pt x="69" y="24"/>
                  </a:cubicBezTo>
                  <a:cubicBezTo>
                    <a:pt x="70" y="29"/>
                    <a:pt x="71" y="34"/>
                    <a:pt x="71" y="39"/>
                  </a:cubicBezTo>
                  <a:cubicBezTo>
                    <a:pt x="71" y="45"/>
                    <a:pt x="70" y="50"/>
                    <a:pt x="69" y="55"/>
                  </a:cubicBezTo>
                  <a:cubicBezTo>
                    <a:pt x="68" y="59"/>
                    <a:pt x="65" y="63"/>
                    <a:pt x="63" y="67"/>
                  </a:cubicBezTo>
                  <a:cubicBezTo>
                    <a:pt x="60" y="70"/>
                    <a:pt x="56" y="73"/>
                    <a:pt x="52" y="75"/>
                  </a:cubicBezTo>
                  <a:cubicBezTo>
                    <a:pt x="48" y="77"/>
                    <a:pt x="42" y="78"/>
                    <a:pt x="37" y="78"/>
                  </a:cubicBezTo>
                  <a:cubicBezTo>
                    <a:pt x="35" y="78"/>
                    <a:pt x="33" y="78"/>
                    <a:pt x="31" y="78"/>
                  </a:cubicBezTo>
                  <a:cubicBezTo>
                    <a:pt x="28" y="78"/>
                    <a:pt x="26" y="77"/>
                    <a:pt x="24" y="76"/>
                  </a:cubicBezTo>
                  <a:cubicBezTo>
                    <a:pt x="22" y="75"/>
                    <a:pt x="20" y="74"/>
                    <a:pt x="18" y="72"/>
                  </a:cubicBezTo>
                  <a:cubicBezTo>
                    <a:pt x="16" y="71"/>
                    <a:pt x="14" y="69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0" y="106"/>
                    <a:pt x="0" y="106"/>
                    <a:pt x="0" y="106"/>
                  </a:cubicBezTo>
                  <a:lnTo>
                    <a:pt x="0" y="2"/>
                  </a:lnTo>
                  <a:close/>
                  <a:moveTo>
                    <a:pt x="57" y="28"/>
                  </a:moveTo>
                  <a:cubicBezTo>
                    <a:pt x="56" y="25"/>
                    <a:pt x="54" y="22"/>
                    <a:pt x="52" y="19"/>
                  </a:cubicBezTo>
                  <a:cubicBezTo>
                    <a:pt x="51" y="17"/>
                    <a:pt x="48" y="15"/>
                    <a:pt x="45" y="13"/>
                  </a:cubicBezTo>
                  <a:cubicBezTo>
                    <a:pt x="42" y="12"/>
                    <a:pt x="39" y="11"/>
                    <a:pt x="35" y="11"/>
                  </a:cubicBezTo>
                  <a:cubicBezTo>
                    <a:pt x="31" y="11"/>
                    <a:pt x="27" y="12"/>
                    <a:pt x="24" y="13"/>
                  </a:cubicBezTo>
                  <a:cubicBezTo>
                    <a:pt x="21" y="15"/>
                    <a:pt x="19" y="17"/>
                    <a:pt x="17" y="20"/>
                  </a:cubicBezTo>
                  <a:cubicBezTo>
                    <a:pt x="15" y="22"/>
                    <a:pt x="14" y="25"/>
                    <a:pt x="13" y="29"/>
                  </a:cubicBezTo>
                  <a:cubicBezTo>
                    <a:pt x="12" y="32"/>
                    <a:pt x="12" y="36"/>
                    <a:pt x="12" y="39"/>
                  </a:cubicBezTo>
                  <a:cubicBezTo>
                    <a:pt x="12" y="43"/>
                    <a:pt x="12" y="46"/>
                    <a:pt x="13" y="50"/>
                  </a:cubicBezTo>
                  <a:cubicBezTo>
                    <a:pt x="14" y="53"/>
                    <a:pt x="15" y="56"/>
                    <a:pt x="17" y="59"/>
                  </a:cubicBezTo>
                  <a:cubicBezTo>
                    <a:pt x="19" y="61"/>
                    <a:pt x="22" y="64"/>
                    <a:pt x="25" y="65"/>
                  </a:cubicBezTo>
                  <a:cubicBezTo>
                    <a:pt x="28" y="67"/>
                    <a:pt x="31" y="68"/>
                    <a:pt x="35" y="68"/>
                  </a:cubicBezTo>
                  <a:cubicBezTo>
                    <a:pt x="40" y="68"/>
                    <a:pt x="43" y="67"/>
                    <a:pt x="46" y="65"/>
                  </a:cubicBezTo>
                  <a:cubicBezTo>
                    <a:pt x="49" y="63"/>
                    <a:pt x="51" y="61"/>
                    <a:pt x="53" y="59"/>
                  </a:cubicBezTo>
                  <a:cubicBezTo>
                    <a:pt x="55" y="56"/>
                    <a:pt x="56" y="53"/>
                    <a:pt x="57" y="49"/>
                  </a:cubicBezTo>
                  <a:cubicBezTo>
                    <a:pt x="58" y="46"/>
                    <a:pt x="58" y="42"/>
                    <a:pt x="58" y="39"/>
                  </a:cubicBezTo>
                  <a:cubicBezTo>
                    <a:pt x="58" y="35"/>
                    <a:pt x="58" y="32"/>
                    <a:pt x="57" y="28"/>
                  </a:cubicBez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gray">
            <a:xfrm>
              <a:off x="1938338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8" y="11"/>
                    <a:pt x="35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gray">
            <a:xfrm>
              <a:off x="2241550" y="4627563"/>
              <a:ext cx="15081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7"/>
                </a:cxn>
                <a:cxn ang="0">
                  <a:pos x="12" y="17"/>
                </a:cxn>
                <a:cxn ang="0">
                  <a:pos x="23" y="4"/>
                </a:cxn>
                <a:cxn ang="0">
                  <a:pos x="40" y="0"/>
                </a:cxn>
                <a:cxn ang="0">
                  <a:pos x="40" y="13"/>
                </a:cxn>
                <a:cxn ang="0">
                  <a:pos x="27" y="15"/>
                </a:cxn>
                <a:cxn ang="0">
                  <a:pos x="18" y="21"/>
                </a:cxn>
                <a:cxn ang="0">
                  <a:pos x="14" y="31"/>
                </a:cxn>
                <a:cxn ang="0">
                  <a:pos x="12" y="43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40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5" y="11"/>
                    <a:pt x="19" y="7"/>
                    <a:pt x="23" y="4"/>
                  </a:cubicBezTo>
                  <a:cubicBezTo>
                    <a:pt x="27" y="1"/>
                    <a:pt x="33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5" y="13"/>
                    <a:pt x="30" y="14"/>
                    <a:pt x="27" y="15"/>
                  </a:cubicBezTo>
                  <a:cubicBezTo>
                    <a:pt x="23" y="16"/>
                    <a:pt x="21" y="18"/>
                    <a:pt x="18" y="21"/>
                  </a:cubicBezTo>
                  <a:cubicBezTo>
                    <a:pt x="16" y="24"/>
                    <a:pt x="15" y="27"/>
                    <a:pt x="14" y="31"/>
                  </a:cubicBezTo>
                  <a:cubicBezTo>
                    <a:pt x="13" y="34"/>
                    <a:pt x="12" y="39"/>
                    <a:pt x="12" y="43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7" name="Freeform 13"/>
            <p:cNvSpPr>
              <a:spLocks noEditPoints="1"/>
            </p:cNvSpPr>
            <p:nvPr/>
          </p:nvSpPr>
          <p:spPr bwMode="gray">
            <a:xfrm>
              <a:off x="2425700" y="4525963"/>
              <a:ext cx="44450" cy="390525"/>
            </a:xfrm>
            <a:custGeom>
              <a:avLst/>
              <a:gdLst/>
              <a:ahLst/>
              <a:cxnLst>
                <a:cxn ang="0">
                  <a:pos x="28" y="35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35"/>
                </a:cxn>
                <a:cxn ang="0">
                  <a:pos x="0" y="69"/>
                </a:cxn>
                <a:cxn ang="0">
                  <a:pos x="28" y="69"/>
                </a:cxn>
                <a:cxn ang="0">
                  <a:pos x="28" y="246"/>
                </a:cxn>
                <a:cxn ang="0">
                  <a:pos x="0" y="246"/>
                </a:cxn>
                <a:cxn ang="0">
                  <a:pos x="0" y="69"/>
                </a:cxn>
              </a:cxnLst>
              <a:rect l="0" t="0" r="r" b="b"/>
              <a:pathLst>
                <a:path w="28" h="246">
                  <a:moveTo>
                    <a:pt x="28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35"/>
                  </a:lnTo>
                  <a:close/>
                  <a:moveTo>
                    <a:pt x="0" y="69"/>
                  </a:moveTo>
                  <a:lnTo>
                    <a:pt x="28" y="69"/>
                  </a:lnTo>
                  <a:lnTo>
                    <a:pt x="28" y="246"/>
                  </a:lnTo>
                  <a:lnTo>
                    <a:pt x="0" y="24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gray">
            <a:xfrm>
              <a:off x="2527300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2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4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2" y="76"/>
                    <a:pt x="44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2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1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7" y="11"/>
                    <a:pt x="34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gray">
            <a:xfrm>
              <a:off x="2832100" y="4627563"/>
              <a:ext cx="236538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2" y="3"/>
                </a:cxn>
                <a:cxn ang="0">
                  <a:pos x="37" y="0"/>
                </a:cxn>
                <a:cxn ang="0">
                  <a:pos x="49" y="2"/>
                </a:cxn>
                <a:cxn ang="0">
                  <a:pos x="57" y="8"/>
                </a:cxn>
                <a:cxn ang="0">
                  <a:pos x="61" y="16"/>
                </a:cxn>
                <a:cxn ang="0">
                  <a:pos x="63" y="27"/>
                </a:cxn>
                <a:cxn ang="0">
                  <a:pos x="63" y="77"/>
                </a:cxn>
                <a:cxn ang="0">
                  <a:pos x="50" y="77"/>
                </a:cxn>
                <a:cxn ang="0">
                  <a:pos x="50" y="26"/>
                </a:cxn>
                <a:cxn ang="0">
                  <a:pos x="46" y="15"/>
                </a:cxn>
                <a:cxn ang="0">
                  <a:pos x="35" y="11"/>
                </a:cxn>
                <a:cxn ang="0">
                  <a:pos x="25" y="13"/>
                </a:cxn>
                <a:cxn ang="0">
                  <a:pos x="18" y="17"/>
                </a:cxn>
                <a:cxn ang="0">
                  <a:pos x="14" y="25"/>
                </a:cxn>
                <a:cxn ang="0">
                  <a:pos x="13" y="34"/>
                </a:cxn>
                <a:cxn ang="0">
                  <a:pos x="13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63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5" y="9"/>
                    <a:pt x="18" y="5"/>
                    <a:pt x="22" y="3"/>
                  </a:cubicBezTo>
                  <a:cubicBezTo>
                    <a:pt x="27" y="1"/>
                    <a:pt x="31" y="0"/>
                    <a:pt x="37" y="0"/>
                  </a:cubicBezTo>
                  <a:cubicBezTo>
                    <a:pt x="42" y="0"/>
                    <a:pt x="46" y="1"/>
                    <a:pt x="49" y="2"/>
                  </a:cubicBezTo>
                  <a:cubicBezTo>
                    <a:pt x="52" y="3"/>
                    <a:pt x="55" y="5"/>
                    <a:pt x="57" y="8"/>
                  </a:cubicBezTo>
                  <a:cubicBezTo>
                    <a:pt x="59" y="10"/>
                    <a:pt x="61" y="13"/>
                    <a:pt x="61" y="16"/>
                  </a:cubicBezTo>
                  <a:cubicBezTo>
                    <a:pt x="62" y="20"/>
                    <a:pt x="63" y="23"/>
                    <a:pt x="63" y="2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1"/>
                    <a:pt x="49" y="18"/>
                    <a:pt x="46" y="15"/>
                  </a:cubicBezTo>
                  <a:cubicBezTo>
                    <a:pt x="43" y="12"/>
                    <a:pt x="40" y="11"/>
                    <a:pt x="35" y="11"/>
                  </a:cubicBezTo>
                  <a:cubicBezTo>
                    <a:pt x="31" y="11"/>
                    <a:pt x="28" y="11"/>
                    <a:pt x="25" y="13"/>
                  </a:cubicBezTo>
                  <a:cubicBezTo>
                    <a:pt x="22" y="14"/>
                    <a:pt x="20" y="15"/>
                    <a:pt x="18" y="17"/>
                  </a:cubicBezTo>
                  <a:cubicBezTo>
                    <a:pt x="16" y="20"/>
                    <a:pt x="15" y="22"/>
                    <a:pt x="14" y="25"/>
                  </a:cubicBezTo>
                  <a:cubicBezTo>
                    <a:pt x="13" y="28"/>
                    <a:pt x="13" y="31"/>
                    <a:pt x="13" y="34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gray">
            <a:xfrm>
              <a:off x="3121025" y="4627563"/>
              <a:ext cx="255588" cy="293688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48" y="15"/>
                </a:cxn>
                <a:cxn ang="0">
                  <a:pos x="36" y="11"/>
                </a:cxn>
                <a:cxn ang="0">
                  <a:pos x="25" y="13"/>
                </a:cxn>
                <a:cxn ang="0">
                  <a:pos x="18" y="20"/>
                </a:cxn>
                <a:cxn ang="0">
                  <a:pos x="14" y="29"/>
                </a:cxn>
                <a:cxn ang="0">
                  <a:pos x="13" y="40"/>
                </a:cxn>
                <a:cxn ang="0">
                  <a:pos x="14" y="50"/>
                </a:cxn>
                <a:cxn ang="0">
                  <a:pos x="18" y="59"/>
                </a:cxn>
                <a:cxn ang="0">
                  <a:pos x="24" y="65"/>
                </a:cxn>
                <a:cxn ang="0">
                  <a:pos x="35" y="68"/>
                </a:cxn>
                <a:cxn ang="0">
                  <a:pos x="49" y="63"/>
                </a:cxn>
                <a:cxn ang="0">
                  <a:pos x="55" y="49"/>
                </a:cxn>
                <a:cxn ang="0">
                  <a:pos x="68" y="49"/>
                </a:cxn>
                <a:cxn ang="0">
                  <a:pos x="57" y="71"/>
                </a:cxn>
                <a:cxn ang="0">
                  <a:pos x="35" y="78"/>
                </a:cxn>
                <a:cxn ang="0">
                  <a:pos x="20" y="76"/>
                </a:cxn>
                <a:cxn ang="0">
                  <a:pos x="8" y="68"/>
                </a:cxn>
                <a:cxn ang="0">
                  <a:pos x="2" y="56"/>
                </a:cxn>
                <a:cxn ang="0">
                  <a:pos x="0" y="40"/>
                </a:cxn>
                <a:cxn ang="0">
                  <a:pos x="2" y="24"/>
                </a:cxn>
                <a:cxn ang="0">
                  <a:pos x="8" y="12"/>
                </a:cxn>
                <a:cxn ang="0">
                  <a:pos x="19" y="3"/>
                </a:cxn>
                <a:cxn ang="0">
                  <a:pos x="35" y="0"/>
                </a:cxn>
                <a:cxn ang="0">
                  <a:pos x="47" y="1"/>
                </a:cxn>
                <a:cxn ang="0">
                  <a:pos x="57" y="6"/>
                </a:cxn>
                <a:cxn ang="0">
                  <a:pos x="64" y="14"/>
                </a:cxn>
                <a:cxn ang="0">
                  <a:pos x="68" y="26"/>
                </a:cxn>
                <a:cxn ang="0">
                  <a:pos x="55" y="26"/>
                </a:cxn>
              </a:cxnLst>
              <a:rect l="0" t="0" r="r" b="b"/>
              <a:pathLst>
                <a:path w="68" h="78">
                  <a:moveTo>
                    <a:pt x="55" y="26"/>
                  </a:moveTo>
                  <a:cubicBezTo>
                    <a:pt x="54" y="21"/>
                    <a:pt x="52" y="17"/>
                    <a:pt x="48" y="15"/>
                  </a:cubicBezTo>
                  <a:cubicBezTo>
                    <a:pt x="45" y="12"/>
                    <a:pt x="41" y="11"/>
                    <a:pt x="36" y="11"/>
                  </a:cubicBezTo>
                  <a:cubicBezTo>
                    <a:pt x="32" y="11"/>
                    <a:pt x="28" y="12"/>
                    <a:pt x="25" y="13"/>
                  </a:cubicBezTo>
                  <a:cubicBezTo>
                    <a:pt x="22" y="15"/>
                    <a:pt x="19" y="17"/>
                    <a:pt x="18" y="20"/>
                  </a:cubicBezTo>
                  <a:cubicBezTo>
                    <a:pt x="16" y="22"/>
                    <a:pt x="15" y="26"/>
                    <a:pt x="14" y="29"/>
                  </a:cubicBezTo>
                  <a:cubicBezTo>
                    <a:pt x="13" y="33"/>
                    <a:pt x="13" y="36"/>
                    <a:pt x="13" y="40"/>
                  </a:cubicBezTo>
                  <a:cubicBezTo>
                    <a:pt x="13" y="44"/>
                    <a:pt x="13" y="47"/>
                    <a:pt x="14" y="50"/>
                  </a:cubicBezTo>
                  <a:cubicBezTo>
                    <a:pt x="15" y="54"/>
                    <a:pt x="16" y="57"/>
                    <a:pt x="18" y="59"/>
                  </a:cubicBezTo>
                  <a:cubicBezTo>
                    <a:pt x="19" y="62"/>
                    <a:pt x="22" y="64"/>
                    <a:pt x="24" y="65"/>
                  </a:cubicBezTo>
                  <a:cubicBezTo>
                    <a:pt x="27" y="67"/>
                    <a:pt x="31" y="68"/>
                    <a:pt x="35" y="68"/>
                  </a:cubicBezTo>
                  <a:cubicBezTo>
                    <a:pt x="41" y="68"/>
                    <a:pt x="45" y="66"/>
                    <a:pt x="49" y="63"/>
                  </a:cubicBezTo>
                  <a:cubicBezTo>
                    <a:pt x="52" y="59"/>
                    <a:pt x="54" y="55"/>
                    <a:pt x="55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6" y="58"/>
                    <a:pt x="63" y="66"/>
                    <a:pt x="57" y="71"/>
                  </a:cubicBezTo>
                  <a:cubicBezTo>
                    <a:pt x="52" y="76"/>
                    <a:pt x="44" y="78"/>
                    <a:pt x="35" y="78"/>
                  </a:cubicBezTo>
                  <a:cubicBezTo>
                    <a:pt x="29" y="78"/>
                    <a:pt x="24" y="78"/>
                    <a:pt x="20" y="76"/>
                  </a:cubicBezTo>
                  <a:cubicBezTo>
                    <a:pt x="15" y="74"/>
                    <a:pt x="11" y="71"/>
                    <a:pt x="8" y="68"/>
                  </a:cubicBezTo>
                  <a:cubicBezTo>
                    <a:pt x="6" y="64"/>
                    <a:pt x="3" y="60"/>
                    <a:pt x="2" y="56"/>
                  </a:cubicBezTo>
                  <a:cubicBezTo>
                    <a:pt x="0" y="51"/>
                    <a:pt x="0" y="46"/>
                    <a:pt x="0" y="40"/>
                  </a:cubicBezTo>
                  <a:cubicBezTo>
                    <a:pt x="0" y="35"/>
                    <a:pt x="0" y="29"/>
                    <a:pt x="2" y="24"/>
                  </a:cubicBezTo>
                  <a:cubicBezTo>
                    <a:pt x="3" y="19"/>
                    <a:pt x="5" y="15"/>
                    <a:pt x="8" y="12"/>
                  </a:cubicBezTo>
                  <a:cubicBezTo>
                    <a:pt x="11" y="8"/>
                    <a:pt x="15" y="5"/>
                    <a:pt x="19" y="3"/>
                  </a:cubicBezTo>
                  <a:cubicBezTo>
                    <a:pt x="24" y="1"/>
                    <a:pt x="29" y="0"/>
                    <a:pt x="35" y="0"/>
                  </a:cubicBezTo>
                  <a:cubicBezTo>
                    <a:pt x="39" y="0"/>
                    <a:pt x="43" y="0"/>
                    <a:pt x="47" y="1"/>
                  </a:cubicBezTo>
                  <a:cubicBezTo>
                    <a:pt x="51" y="2"/>
                    <a:pt x="54" y="4"/>
                    <a:pt x="57" y="6"/>
                  </a:cubicBezTo>
                  <a:cubicBezTo>
                    <a:pt x="60" y="8"/>
                    <a:pt x="62" y="11"/>
                    <a:pt x="64" y="14"/>
                  </a:cubicBezTo>
                  <a:cubicBezTo>
                    <a:pt x="66" y="17"/>
                    <a:pt x="67" y="21"/>
                    <a:pt x="68" y="26"/>
                  </a:cubicBezTo>
                  <a:lnTo>
                    <a:pt x="55" y="26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gray">
            <a:xfrm>
              <a:off x="3409950" y="4627563"/>
              <a:ext cx="261938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70" h="78">
                  <a:moveTo>
                    <a:pt x="68" y="53"/>
                  </a:moveTo>
                  <a:cubicBezTo>
                    <a:pt x="67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8" y="1"/>
                    <a:pt x="52" y="4"/>
                  </a:cubicBezTo>
                  <a:cubicBezTo>
                    <a:pt x="56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70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7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8" y="11"/>
                    <a:pt x="35" y="11"/>
                  </a:cubicBezTo>
                  <a:cubicBezTo>
                    <a:pt x="31" y="11"/>
                    <a:pt x="29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gray">
            <a:xfrm>
              <a:off x="3833813" y="4548188"/>
              <a:ext cx="150813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6" y="84"/>
                </a:cxn>
                <a:cxn ang="0">
                  <a:pos x="27" y="86"/>
                </a:cxn>
                <a:cxn ang="0">
                  <a:pos x="30" y="87"/>
                </a:cxn>
                <a:cxn ang="0">
                  <a:pos x="35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1" y="98"/>
                </a:cxn>
                <a:cxn ang="0">
                  <a:pos x="23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3" y="81"/>
                </a:cxn>
                <a:cxn ang="0">
                  <a:pos x="13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3" y="23"/>
                </a:cxn>
                <a:cxn ang="0">
                  <a:pos x="13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6" y="83"/>
                    <a:pt x="26" y="84"/>
                  </a:cubicBezTo>
                  <a:cubicBezTo>
                    <a:pt x="26" y="85"/>
                    <a:pt x="27" y="85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1" y="87"/>
                    <a:pt x="33" y="87"/>
                    <a:pt x="35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8" y="98"/>
                    <a:pt x="25" y="98"/>
                    <a:pt x="23" y="97"/>
                  </a:cubicBezTo>
                  <a:cubicBezTo>
                    <a:pt x="21" y="97"/>
                    <a:pt x="19" y="96"/>
                    <a:pt x="17" y="95"/>
                  </a:cubicBezTo>
                  <a:cubicBezTo>
                    <a:pt x="16" y="94"/>
                    <a:pt x="15" y="92"/>
                    <a:pt x="14" y="90"/>
                  </a:cubicBezTo>
                  <a:cubicBezTo>
                    <a:pt x="13" y="88"/>
                    <a:pt x="13" y="85"/>
                    <a:pt x="13" y="8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gray">
            <a:xfrm>
              <a:off x="4037013" y="4525963"/>
              <a:ext cx="233363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0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6" y="34"/>
                </a:cxn>
                <a:cxn ang="0">
                  <a:pos x="22" y="30"/>
                </a:cxn>
                <a:cxn ang="0">
                  <a:pos x="29" y="28"/>
                </a:cxn>
                <a:cxn ang="0">
                  <a:pos x="36" y="27"/>
                </a:cxn>
                <a:cxn ang="0">
                  <a:pos x="48" y="29"/>
                </a:cxn>
                <a:cxn ang="0">
                  <a:pos x="56" y="35"/>
                </a:cxn>
                <a:cxn ang="0">
                  <a:pos x="60" y="43"/>
                </a:cxn>
                <a:cxn ang="0">
                  <a:pos x="62" y="54"/>
                </a:cxn>
                <a:cxn ang="0">
                  <a:pos x="62" y="104"/>
                </a:cxn>
                <a:cxn ang="0">
                  <a:pos x="49" y="104"/>
                </a:cxn>
                <a:cxn ang="0">
                  <a:pos x="49" y="53"/>
                </a:cxn>
                <a:cxn ang="0">
                  <a:pos x="45" y="42"/>
                </a:cxn>
                <a:cxn ang="0">
                  <a:pos x="34" y="38"/>
                </a:cxn>
                <a:cxn ang="0">
                  <a:pos x="24" y="40"/>
                </a:cxn>
                <a:cxn ang="0">
                  <a:pos x="17" y="44"/>
                </a:cxn>
                <a:cxn ang="0">
                  <a:pos x="13" y="52"/>
                </a:cxn>
                <a:cxn ang="0">
                  <a:pos x="12" y="61"/>
                </a:cxn>
                <a:cxn ang="0">
                  <a:pos x="12" y="104"/>
                </a:cxn>
                <a:cxn ang="0">
                  <a:pos x="0" y="104"/>
                </a:cxn>
                <a:cxn ang="0">
                  <a:pos x="0" y="0"/>
                </a:cxn>
              </a:cxnLst>
              <a:rect l="0" t="0" r="r" b="b"/>
              <a:pathLst>
                <a:path w="62" h="104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37"/>
                    <a:pt x="15" y="35"/>
                    <a:pt x="16" y="34"/>
                  </a:cubicBezTo>
                  <a:cubicBezTo>
                    <a:pt x="18" y="32"/>
                    <a:pt x="20" y="31"/>
                    <a:pt x="22" y="30"/>
                  </a:cubicBezTo>
                  <a:cubicBezTo>
                    <a:pt x="24" y="29"/>
                    <a:pt x="27" y="28"/>
                    <a:pt x="29" y="28"/>
                  </a:cubicBezTo>
                  <a:cubicBezTo>
                    <a:pt x="31" y="27"/>
                    <a:pt x="34" y="27"/>
                    <a:pt x="36" y="27"/>
                  </a:cubicBezTo>
                  <a:cubicBezTo>
                    <a:pt x="41" y="27"/>
                    <a:pt x="45" y="28"/>
                    <a:pt x="48" y="29"/>
                  </a:cubicBezTo>
                  <a:cubicBezTo>
                    <a:pt x="52" y="30"/>
                    <a:pt x="54" y="32"/>
                    <a:pt x="56" y="35"/>
                  </a:cubicBezTo>
                  <a:cubicBezTo>
                    <a:pt x="58" y="37"/>
                    <a:pt x="60" y="40"/>
                    <a:pt x="60" y="43"/>
                  </a:cubicBezTo>
                  <a:cubicBezTo>
                    <a:pt x="61" y="47"/>
                    <a:pt x="62" y="50"/>
                    <a:pt x="62" y="5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48"/>
                    <a:pt x="48" y="45"/>
                    <a:pt x="45" y="42"/>
                  </a:cubicBezTo>
                  <a:cubicBezTo>
                    <a:pt x="43" y="39"/>
                    <a:pt x="39" y="38"/>
                    <a:pt x="34" y="38"/>
                  </a:cubicBezTo>
                  <a:cubicBezTo>
                    <a:pt x="30" y="38"/>
                    <a:pt x="27" y="38"/>
                    <a:pt x="24" y="40"/>
                  </a:cubicBezTo>
                  <a:cubicBezTo>
                    <a:pt x="22" y="41"/>
                    <a:pt x="19" y="42"/>
                    <a:pt x="17" y="44"/>
                  </a:cubicBezTo>
                  <a:cubicBezTo>
                    <a:pt x="16" y="47"/>
                    <a:pt x="14" y="49"/>
                    <a:pt x="13" y="52"/>
                  </a:cubicBezTo>
                  <a:cubicBezTo>
                    <a:pt x="12" y="55"/>
                    <a:pt x="12" y="58"/>
                    <a:pt x="12" y="6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4" name="Freeform 20"/>
            <p:cNvSpPr>
              <a:spLocks noEditPoints="1"/>
            </p:cNvSpPr>
            <p:nvPr/>
          </p:nvSpPr>
          <p:spPr bwMode="gray">
            <a:xfrm>
              <a:off x="4322763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2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2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49" y="17"/>
                </a:cxn>
                <a:cxn ang="0">
                  <a:pos x="43" y="12"/>
                </a:cxn>
                <a:cxn ang="0">
                  <a:pos x="34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1" y="76"/>
                    <a:pt x="44" y="78"/>
                    <a:pt x="36" y="78"/>
                  </a:cubicBezTo>
                  <a:cubicBezTo>
                    <a:pt x="30" y="78"/>
                    <a:pt x="24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2" y="23"/>
                  </a:cubicBezTo>
                  <a:cubicBezTo>
                    <a:pt x="4" y="19"/>
                    <a:pt x="6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2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1" y="68"/>
                    <a:pt x="46" y="66"/>
                    <a:pt x="49" y="64"/>
                  </a:cubicBezTo>
                  <a:cubicBezTo>
                    <a:pt x="52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1" y="19"/>
                    <a:pt x="49" y="17"/>
                  </a:cubicBezTo>
                  <a:cubicBezTo>
                    <a:pt x="48" y="15"/>
                    <a:pt x="45" y="14"/>
                    <a:pt x="43" y="12"/>
                  </a:cubicBezTo>
                  <a:cubicBezTo>
                    <a:pt x="40" y="11"/>
                    <a:pt x="37" y="11"/>
                    <a:pt x="34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gray">
            <a:xfrm>
              <a:off x="4762500" y="4627563"/>
              <a:ext cx="254000" cy="293688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49" y="15"/>
                </a:cxn>
                <a:cxn ang="0">
                  <a:pos x="36" y="11"/>
                </a:cxn>
                <a:cxn ang="0">
                  <a:pos x="25" y="13"/>
                </a:cxn>
                <a:cxn ang="0">
                  <a:pos x="18" y="20"/>
                </a:cxn>
                <a:cxn ang="0">
                  <a:pos x="14" y="29"/>
                </a:cxn>
                <a:cxn ang="0">
                  <a:pos x="13" y="40"/>
                </a:cxn>
                <a:cxn ang="0">
                  <a:pos x="14" y="50"/>
                </a:cxn>
                <a:cxn ang="0">
                  <a:pos x="18" y="59"/>
                </a:cxn>
                <a:cxn ang="0">
                  <a:pos x="25" y="65"/>
                </a:cxn>
                <a:cxn ang="0">
                  <a:pos x="35" y="68"/>
                </a:cxn>
                <a:cxn ang="0">
                  <a:pos x="49" y="63"/>
                </a:cxn>
                <a:cxn ang="0">
                  <a:pos x="56" y="49"/>
                </a:cxn>
                <a:cxn ang="0">
                  <a:pos x="68" y="49"/>
                </a:cxn>
                <a:cxn ang="0">
                  <a:pos x="58" y="71"/>
                </a:cxn>
                <a:cxn ang="0">
                  <a:pos x="35" y="78"/>
                </a:cxn>
                <a:cxn ang="0">
                  <a:pos x="20" y="76"/>
                </a:cxn>
                <a:cxn ang="0">
                  <a:pos x="9" y="68"/>
                </a:cxn>
                <a:cxn ang="0">
                  <a:pos x="2" y="56"/>
                </a:cxn>
                <a:cxn ang="0">
                  <a:pos x="0" y="40"/>
                </a:cxn>
                <a:cxn ang="0">
                  <a:pos x="2" y="24"/>
                </a:cxn>
                <a:cxn ang="0">
                  <a:pos x="9" y="12"/>
                </a:cxn>
                <a:cxn ang="0">
                  <a:pos x="20" y="3"/>
                </a:cxn>
                <a:cxn ang="0">
                  <a:pos x="36" y="0"/>
                </a:cxn>
                <a:cxn ang="0">
                  <a:pos x="48" y="1"/>
                </a:cxn>
                <a:cxn ang="0">
                  <a:pos x="58" y="6"/>
                </a:cxn>
                <a:cxn ang="0">
                  <a:pos x="65" y="14"/>
                </a:cxn>
                <a:cxn ang="0">
                  <a:pos x="68" y="26"/>
                </a:cxn>
                <a:cxn ang="0">
                  <a:pos x="55" y="26"/>
                </a:cxn>
              </a:cxnLst>
              <a:rect l="0" t="0" r="r" b="b"/>
              <a:pathLst>
                <a:path w="68" h="78">
                  <a:moveTo>
                    <a:pt x="55" y="26"/>
                  </a:moveTo>
                  <a:cubicBezTo>
                    <a:pt x="54" y="21"/>
                    <a:pt x="52" y="17"/>
                    <a:pt x="49" y="15"/>
                  </a:cubicBezTo>
                  <a:cubicBezTo>
                    <a:pt x="46" y="12"/>
                    <a:pt x="42" y="11"/>
                    <a:pt x="36" y="11"/>
                  </a:cubicBezTo>
                  <a:cubicBezTo>
                    <a:pt x="32" y="11"/>
                    <a:pt x="28" y="12"/>
                    <a:pt x="25" y="13"/>
                  </a:cubicBezTo>
                  <a:cubicBezTo>
                    <a:pt x="22" y="15"/>
                    <a:pt x="20" y="17"/>
                    <a:pt x="18" y="20"/>
                  </a:cubicBezTo>
                  <a:cubicBezTo>
                    <a:pt x="16" y="22"/>
                    <a:pt x="15" y="26"/>
                    <a:pt x="14" y="29"/>
                  </a:cubicBezTo>
                  <a:cubicBezTo>
                    <a:pt x="13" y="33"/>
                    <a:pt x="13" y="36"/>
                    <a:pt x="13" y="40"/>
                  </a:cubicBezTo>
                  <a:cubicBezTo>
                    <a:pt x="13" y="44"/>
                    <a:pt x="13" y="47"/>
                    <a:pt x="14" y="50"/>
                  </a:cubicBezTo>
                  <a:cubicBezTo>
                    <a:pt x="15" y="54"/>
                    <a:pt x="16" y="57"/>
                    <a:pt x="18" y="59"/>
                  </a:cubicBezTo>
                  <a:cubicBezTo>
                    <a:pt x="20" y="62"/>
                    <a:pt x="22" y="64"/>
                    <a:pt x="25" y="65"/>
                  </a:cubicBezTo>
                  <a:cubicBezTo>
                    <a:pt x="28" y="67"/>
                    <a:pt x="31" y="68"/>
                    <a:pt x="35" y="68"/>
                  </a:cubicBezTo>
                  <a:cubicBezTo>
                    <a:pt x="41" y="68"/>
                    <a:pt x="46" y="66"/>
                    <a:pt x="49" y="63"/>
                  </a:cubicBezTo>
                  <a:cubicBezTo>
                    <a:pt x="53" y="59"/>
                    <a:pt x="55" y="55"/>
                    <a:pt x="56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7" y="58"/>
                    <a:pt x="63" y="66"/>
                    <a:pt x="58" y="71"/>
                  </a:cubicBezTo>
                  <a:cubicBezTo>
                    <a:pt x="52" y="76"/>
                    <a:pt x="45" y="78"/>
                    <a:pt x="35" y="78"/>
                  </a:cubicBezTo>
                  <a:cubicBezTo>
                    <a:pt x="29" y="78"/>
                    <a:pt x="24" y="78"/>
                    <a:pt x="20" y="76"/>
                  </a:cubicBezTo>
                  <a:cubicBezTo>
                    <a:pt x="16" y="74"/>
                    <a:pt x="12" y="71"/>
                    <a:pt x="9" y="68"/>
                  </a:cubicBezTo>
                  <a:cubicBezTo>
                    <a:pt x="6" y="64"/>
                    <a:pt x="4" y="60"/>
                    <a:pt x="2" y="56"/>
                  </a:cubicBezTo>
                  <a:cubicBezTo>
                    <a:pt x="1" y="51"/>
                    <a:pt x="0" y="46"/>
                    <a:pt x="0" y="40"/>
                  </a:cubicBezTo>
                  <a:cubicBezTo>
                    <a:pt x="0" y="35"/>
                    <a:pt x="1" y="29"/>
                    <a:pt x="2" y="24"/>
                  </a:cubicBezTo>
                  <a:cubicBezTo>
                    <a:pt x="4" y="19"/>
                    <a:pt x="6" y="15"/>
                    <a:pt x="9" y="12"/>
                  </a:cubicBezTo>
                  <a:cubicBezTo>
                    <a:pt x="12" y="8"/>
                    <a:pt x="15" y="5"/>
                    <a:pt x="20" y="3"/>
                  </a:cubicBezTo>
                  <a:cubicBezTo>
                    <a:pt x="24" y="1"/>
                    <a:pt x="30" y="0"/>
                    <a:pt x="36" y="0"/>
                  </a:cubicBezTo>
                  <a:cubicBezTo>
                    <a:pt x="40" y="0"/>
                    <a:pt x="44" y="0"/>
                    <a:pt x="48" y="1"/>
                  </a:cubicBezTo>
                  <a:cubicBezTo>
                    <a:pt x="51" y="2"/>
                    <a:pt x="55" y="4"/>
                    <a:pt x="58" y="6"/>
                  </a:cubicBezTo>
                  <a:cubicBezTo>
                    <a:pt x="60" y="8"/>
                    <a:pt x="63" y="11"/>
                    <a:pt x="65" y="14"/>
                  </a:cubicBezTo>
                  <a:cubicBezTo>
                    <a:pt x="66" y="17"/>
                    <a:pt x="68" y="21"/>
                    <a:pt x="68" y="26"/>
                  </a:cubicBezTo>
                  <a:lnTo>
                    <a:pt x="55" y="26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6" name="Freeform 22"/>
            <p:cNvSpPr>
              <a:spLocks noEditPoints="1"/>
            </p:cNvSpPr>
            <p:nvPr/>
          </p:nvSpPr>
          <p:spPr bwMode="gray">
            <a:xfrm>
              <a:off x="5051425" y="4627563"/>
              <a:ext cx="273050" cy="293688"/>
            </a:xfrm>
            <a:custGeom>
              <a:avLst/>
              <a:gdLst/>
              <a:ahLst/>
              <a:cxnLst>
                <a:cxn ang="0">
                  <a:pos x="3" y="24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7" y="0"/>
                </a:cxn>
                <a:cxn ang="0">
                  <a:pos x="53" y="3"/>
                </a:cxn>
                <a:cxn ang="0">
                  <a:pos x="64" y="11"/>
                </a:cxn>
                <a:cxn ang="0">
                  <a:pos x="71" y="24"/>
                </a:cxn>
                <a:cxn ang="0">
                  <a:pos x="73" y="39"/>
                </a:cxn>
                <a:cxn ang="0">
                  <a:pos x="71" y="55"/>
                </a:cxn>
                <a:cxn ang="0">
                  <a:pos x="64" y="67"/>
                </a:cxn>
                <a:cxn ang="0">
                  <a:pos x="53" y="75"/>
                </a:cxn>
                <a:cxn ang="0">
                  <a:pos x="37" y="78"/>
                </a:cxn>
                <a:cxn ang="0">
                  <a:pos x="21" y="75"/>
                </a:cxn>
                <a:cxn ang="0">
                  <a:pos x="10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4"/>
                </a:cxn>
                <a:cxn ang="0">
                  <a:pos x="15" y="51"/>
                </a:cxn>
                <a:cxn ang="0">
                  <a:pos x="20" y="60"/>
                </a:cxn>
                <a:cxn ang="0">
                  <a:pos x="28" y="66"/>
                </a:cxn>
                <a:cxn ang="0">
                  <a:pos x="37" y="68"/>
                </a:cxn>
                <a:cxn ang="0">
                  <a:pos x="46" y="66"/>
                </a:cxn>
                <a:cxn ang="0">
                  <a:pos x="53" y="60"/>
                </a:cxn>
                <a:cxn ang="0">
                  <a:pos x="58" y="51"/>
                </a:cxn>
                <a:cxn ang="0">
                  <a:pos x="60" y="39"/>
                </a:cxn>
                <a:cxn ang="0">
                  <a:pos x="58" y="27"/>
                </a:cxn>
                <a:cxn ang="0">
                  <a:pos x="53" y="18"/>
                </a:cxn>
                <a:cxn ang="0">
                  <a:pos x="46" y="13"/>
                </a:cxn>
                <a:cxn ang="0">
                  <a:pos x="37" y="11"/>
                </a:cxn>
                <a:cxn ang="0">
                  <a:pos x="28" y="13"/>
                </a:cxn>
                <a:cxn ang="0">
                  <a:pos x="20" y="18"/>
                </a:cxn>
                <a:cxn ang="0">
                  <a:pos x="15" y="27"/>
                </a:cxn>
                <a:cxn ang="0">
                  <a:pos x="13" y="39"/>
                </a:cxn>
                <a:cxn ang="0">
                  <a:pos x="15" y="51"/>
                </a:cxn>
              </a:cxnLst>
              <a:rect l="0" t="0" r="r" b="b"/>
              <a:pathLst>
                <a:path w="73" h="78">
                  <a:moveTo>
                    <a:pt x="3" y="24"/>
                  </a:moveTo>
                  <a:cubicBezTo>
                    <a:pt x="4" y="19"/>
                    <a:pt x="7" y="15"/>
                    <a:pt x="10" y="11"/>
                  </a:cubicBezTo>
                  <a:cubicBezTo>
                    <a:pt x="13" y="8"/>
                    <a:pt x="17" y="5"/>
                    <a:pt x="21" y="3"/>
                  </a:cubicBezTo>
                  <a:cubicBezTo>
                    <a:pt x="26" y="1"/>
                    <a:pt x="31" y="0"/>
                    <a:pt x="37" y="0"/>
                  </a:cubicBezTo>
                  <a:cubicBezTo>
                    <a:pt x="43" y="0"/>
                    <a:pt x="48" y="1"/>
                    <a:pt x="53" y="3"/>
                  </a:cubicBezTo>
                  <a:cubicBezTo>
                    <a:pt x="57" y="5"/>
                    <a:pt x="61" y="8"/>
                    <a:pt x="64" y="11"/>
                  </a:cubicBezTo>
                  <a:cubicBezTo>
                    <a:pt x="67" y="15"/>
                    <a:pt x="69" y="19"/>
                    <a:pt x="71" y="24"/>
                  </a:cubicBezTo>
                  <a:cubicBezTo>
                    <a:pt x="73" y="29"/>
                    <a:pt x="73" y="34"/>
                    <a:pt x="73" y="39"/>
                  </a:cubicBezTo>
                  <a:cubicBezTo>
                    <a:pt x="73" y="45"/>
                    <a:pt x="73" y="50"/>
                    <a:pt x="71" y="55"/>
                  </a:cubicBezTo>
                  <a:cubicBezTo>
                    <a:pt x="69" y="59"/>
                    <a:pt x="67" y="64"/>
                    <a:pt x="64" y="67"/>
                  </a:cubicBezTo>
                  <a:cubicBezTo>
                    <a:pt x="61" y="71"/>
                    <a:pt x="57" y="73"/>
                    <a:pt x="53" y="75"/>
                  </a:cubicBezTo>
                  <a:cubicBezTo>
                    <a:pt x="48" y="77"/>
                    <a:pt x="43" y="78"/>
                    <a:pt x="37" y="78"/>
                  </a:cubicBezTo>
                  <a:cubicBezTo>
                    <a:pt x="31" y="78"/>
                    <a:pt x="26" y="77"/>
                    <a:pt x="21" y="75"/>
                  </a:cubicBezTo>
                  <a:cubicBezTo>
                    <a:pt x="17" y="73"/>
                    <a:pt x="13" y="71"/>
                    <a:pt x="10" y="67"/>
                  </a:cubicBezTo>
                  <a:cubicBezTo>
                    <a:pt x="7" y="64"/>
                    <a:pt x="4" y="59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4"/>
                    <a:pt x="1" y="29"/>
                    <a:pt x="3" y="24"/>
                  </a:cubicBezTo>
                  <a:close/>
                  <a:moveTo>
                    <a:pt x="15" y="51"/>
                  </a:moveTo>
                  <a:cubicBezTo>
                    <a:pt x="16" y="55"/>
                    <a:pt x="18" y="58"/>
                    <a:pt x="20" y="60"/>
                  </a:cubicBezTo>
                  <a:cubicBezTo>
                    <a:pt x="22" y="63"/>
                    <a:pt x="25" y="64"/>
                    <a:pt x="28" y="66"/>
                  </a:cubicBezTo>
                  <a:cubicBezTo>
                    <a:pt x="31" y="67"/>
                    <a:pt x="34" y="68"/>
                    <a:pt x="37" y="68"/>
                  </a:cubicBezTo>
                  <a:cubicBezTo>
                    <a:pt x="40" y="68"/>
                    <a:pt x="43" y="67"/>
                    <a:pt x="46" y="66"/>
                  </a:cubicBezTo>
                  <a:cubicBezTo>
                    <a:pt x="49" y="64"/>
                    <a:pt x="51" y="63"/>
                    <a:pt x="53" y="60"/>
                  </a:cubicBezTo>
                  <a:cubicBezTo>
                    <a:pt x="56" y="58"/>
                    <a:pt x="57" y="55"/>
                    <a:pt x="58" y="51"/>
                  </a:cubicBezTo>
                  <a:cubicBezTo>
                    <a:pt x="60" y="48"/>
                    <a:pt x="60" y="44"/>
                    <a:pt x="60" y="39"/>
                  </a:cubicBezTo>
                  <a:cubicBezTo>
                    <a:pt x="60" y="35"/>
                    <a:pt x="60" y="31"/>
                    <a:pt x="58" y="27"/>
                  </a:cubicBezTo>
                  <a:cubicBezTo>
                    <a:pt x="57" y="24"/>
                    <a:pt x="56" y="21"/>
                    <a:pt x="53" y="18"/>
                  </a:cubicBezTo>
                  <a:cubicBezTo>
                    <a:pt x="51" y="16"/>
                    <a:pt x="49" y="14"/>
                    <a:pt x="46" y="13"/>
                  </a:cubicBezTo>
                  <a:cubicBezTo>
                    <a:pt x="43" y="11"/>
                    <a:pt x="40" y="11"/>
                    <a:pt x="37" y="11"/>
                  </a:cubicBezTo>
                  <a:cubicBezTo>
                    <a:pt x="34" y="11"/>
                    <a:pt x="31" y="11"/>
                    <a:pt x="28" y="13"/>
                  </a:cubicBezTo>
                  <a:cubicBezTo>
                    <a:pt x="25" y="14"/>
                    <a:pt x="22" y="16"/>
                    <a:pt x="20" y="18"/>
                  </a:cubicBezTo>
                  <a:cubicBezTo>
                    <a:pt x="18" y="21"/>
                    <a:pt x="16" y="24"/>
                    <a:pt x="15" y="27"/>
                  </a:cubicBezTo>
                  <a:cubicBezTo>
                    <a:pt x="14" y="31"/>
                    <a:pt x="13" y="35"/>
                    <a:pt x="13" y="39"/>
                  </a:cubicBezTo>
                  <a:cubicBezTo>
                    <a:pt x="13" y="44"/>
                    <a:pt x="14" y="48"/>
                    <a:pt x="15" y="51"/>
                  </a:cubicBez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gray">
            <a:xfrm>
              <a:off x="5376863" y="4627563"/>
              <a:ext cx="39846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9" y="3"/>
                </a:cxn>
                <a:cxn ang="0">
                  <a:pos x="57" y="13"/>
                </a:cxn>
                <a:cxn ang="0">
                  <a:pos x="67" y="3"/>
                </a:cxn>
                <a:cxn ang="0">
                  <a:pos x="81" y="0"/>
                </a:cxn>
                <a:cxn ang="0">
                  <a:pos x="91" y="1"/>
                </a:cxn>
                <a:cxn ang="0">
                  <a:pos x="99" y="5"/>
                </a:cxn>
                <a:cxn ang="0">
                  <a:pos x="104" y="12"/>
                </a:cxn>
                <a:cxn ang="0">
                  <a:pos x="106" y="22"/>
                </a:cxn>
                <a:cxn ang="0">
                  <a:pos x="106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3" y="21"/>
                </a:cxn>
                <a:cxn ang="0">
                  <a:pos x="91" y="16"/>
                </a:cxn>
                <a:cxn ang="0">
                  <a:pos x="86" y="12"/>
                </a:cxn>
                <a:cxn ang="0">
                  <a:pos x="79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7" y="77"/>
                </a:cxn>
                <a:cxn ang="0">
                  <a:pos x="47" y="27"/>
                </a:cxn>
                <a:cxn ang="0">
                  <a:pos x="46" y="21"/>
                </a:cxn>
                <a:cxn ang="0">
                  <a:pos x="44" y="15"/>
                </a:cxn>
                <a:cxn ang="0">
                  <a:pos x="40" y="12"/>
                </a:cxn>
                <a:cxn ang="0">
                  <a:pos x="33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4" y="25"/>
                </a:cxn>
                <a:cxn ang="0">
                  <a:pos x="13" y="30"/>
                </a:cxn>
                <a:cxn ang="0">
                  <a:pos x="13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6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8" y="4"/>
                    <a:pt x="26" y="0"/>
                    <a:pt x="36" y="0"/>
                  </a:cubicBezTo>
                  <a:cubicBezTo>
                    <a:pt x="41" y="0"/>
                    <a:pt x="45" y="1"/>
                    <a:pt x="49" y="3"/>
                  </a:cubicBezTo>
                  <a:cubicBezTo>
                    <a:pt x="53" y="5"/>
                    <a:pt x="56" y="8"/>
                    <a:pt x="57" y="13"/>
                  </a:cubicBezTo>
                  <a:cubicBezTo>
                    <a:pt x="60" y="9"/>
                    <a:pt x="63" y="5"/>
                    <a:pt x="67" y="3"/>
                  </a:cubicBezTo>
                  <a:cubicBezTo>
                    <a:pt x="71" y="1"/>
                    <a:pt x="76" y="0"/>
                    <a:pt x="81" y="0"/>
                  </a:cubicBezTo>
                  <a:cubicBezTo>
                    <a:pt x="84" y="0"/>
                    <a:pt x="88" y="0"/>
                    <a:pt x="91" y="1"/>
                  </a:cubicBezTo>
                  <a:cubicBezTo>
                    <a:pt x="94" y="2"/>
                    <a:pt x="97" y="3"/>
                    <a:pt x="99" y="5"/>
                  </a:cubicBezTo>
                  <a:cubicBezTo>
                    <a:pt x="101" y="7"/>
                    <a:pt x="103" y="9"/>
                    <a:pt x="104" y="12"/>
                  </a:cubicBezTo>
                  <a:cubicBezTo>
                    <a:pt x="105" y="14"/>
                    <a:pt x="106" y="18"/>
                    <a:pt x="106" y="22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3" y="23"/>
                    <a:pt x="93" y="21"/>
                  </a:cubicBezTo>
                  <a:cubicBezTo>
                    <a:pt x="92" y="19"/>
                    <a:pt x="92" y="17"/>
                    <a:pt x="91" y="16"/>
                  </a:cubicBezTo>
                  <a:cubicBezTo>
                    <a:pt x="89" y="14"/>
                    <a:pt x="88" y="13"/>
                    <a:pt x="86" y="12"/>
                  </a:cubicBezTo>
                  <a:cubicBezTo>
                    <a:pt x="84" y="11"/>
                    <a:pt x="82" y="11"/>
                    <a:pt x="79" y="11"/>
                  </a:cubicBezTo>
                  <a:cubicBezTo>
                    <a:pt x="73" y="11"/>
                    <a:pt x="68" y="13"/>
                    <a:pt x="64" y="16"/>
                  </a:cubicBezTo>
                  <a:cubicBezTo>
                    <a:pt x="61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5"/>
                    <a:pt x="47" y="23"/>
                    <a:pt x="46" y="21"/>
                  </a:cubicBezTo>
                  <a:cubicBezTo>
                    <a:pt x="46" y="19"/>
                    <a:pt x="45" y="17"/>
                    <a:pt x="44" y="15"/>
                  </a:cubicBezTo>
                  <a:cubicBezTo>
                    <a:pt x="43" y="14"/>
                    <a:pt x="41" y="13"/>
                    <a:pt x="40" y="12"/>
                  </a:cubicBezTo>
                  <a:cubicBezTo>
                    <a:pt x="38" y="11"/>
                    <a:pt x="35" y="11"/>
                    <a:pt x="33" y="11"/>
                  </a:cubicBezTo>
                  <a:cubicBezTo>
                    <a:pt x="29" y="11"/>
                    <a:pt x="26" y="11"/>
                    <a:pt x="23" y="13"/>
                  </a:cubicBezTo>
                  <a:cubicBezTo>
                    <a:pt x="21" y="14"/>
                    <a:pt x="19" y="16"/>
                    <a:pt x="17" y="18"/>
                  </a:cubicBezTo>
                  <a:cubicBezTo>
                    <a:pt x="16" y="20"/>
                    <a:pt x="14" y="22"/>
                    <a:pt x="14" y="25"/>
                  </a:cubicBezTo>
                  <a:cubicBezTo>
                    <a:pt x="13" y="27"/>
                    <a:pt x="13" y="28"/>
                    <a:pt x="13" y="30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gray">
            <a:xfrm>
              <a:off x="5843588" y="4627563"/>
              <a:ext cx="393700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2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8" y="3"/>
                </a:cxn>
                <a:cxn ang="0">
                  <a:pos x="56" y="13"/>
                </a:cxn>
                <a:cxn ang="0">
                  <a:pos x="66" y="3"/>
                </a:cxn>
                <a:cxn ang="0">
                  <a:pos x="80" y="0"/>
                </a:cxn>
                <a:cxn ang="0">
                  <a:pos x="90" y="1"/>
                </a:cxn>
                <a:cxn ang="0">
                  <a:pos x="98" y="5"/>
                </a:cxn>
                <a:cxn ang="0">
                  <a:pos x="103" y="12"/>
                </a:cxn>
                <a:cxn ang="0">
                  <a:pos x="105" y="22"/>
                </a:cxn>
                <a:cxn ang="0">
                  <a:pos x="105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2" y="21"/>
                </a:cxn>
                <a:cxn ang="0">
                  <a:pos x="90" y="16"/>
                </a:cxn>
                <a:cxn ang="0">
                  <a:pos x="85" y="12"/>
                </a:cxn>
                <a:cxn ang="0">
                  <a:pos x="78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6" y="77"/>
                </a:cxn>
                <a:cxn ang="0">
                  <a:pos x="46" y="27"/>
                </a:cxn>
                <a:cxn ang="0">
                  <a:pos x="45" y="21"/>
                </a:cxn>
                <a:cxn ang="0">
                  <a:pos x="43" y="15"/>
                </a:cxn>
                <a:cxn ang="0">
                  <a:pos x="39" y="12"/>
                </a:cxn>
                <a:cxn ang="0">
                  <a:pos x="32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3" y="25"/>
                </a:cxn>
                <a:cxn ang="0">
                  <a:pos x="12" y="30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5" h="77">
                  <a:moveTo>
                    <a:pt x="0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7" y="4"/>
                    <a:pt x="25" y="0"/>
                    <a:pt x="36" y="0"/>
                  </a:cubicBezTo>
                  <a:cubicBezTo>
                    <a:pt x="40" y="0"/>
                    <a:pt x="45" y="1"/>
                    <a:pt x="48" y="3"/>
                  </a:cubicBezTo>
                  <a:cubicBezTo>
                    <a:pt x="52" y="5"/>
                    <a:pt x="55" y="8"/>
                    <a:pt x="56" y="13"/>
                  </a:cubicBezTo>
                  <a:cubicBezTo>
                    <a:pt x="59" y="9"/>
                    <a:pt x="62" y="5"/>
                    <a:pt x="66" y="3"/>
                  </a:cubicBezTo>
                  <a:cubicBezTo>
                    <a:pt x="71" y="1"/>
                    <a:pt x="75" y="0"/>
                    <a:pt x="80" y="0"/>
                  </a:cubicBezTo>
                  <a:cubicBezTo>
                    <a:pt x="84" y="0"/>
                    <a:pt x="87" y="0"/>
                    <a:pt x="90" y="1"/>
                  </a:cubicBezTo>
                  <a:cubicBezTo>
                    <a:pt x="93" y="2"/>
                    <a:pt x="96" y="3"/>
                    <a:pt x="98" y="5"/>
                  </a:cubicBezTo>
                  <a:cubicBezTo>
                    <a:pt x="100" y="7"/>
                    <a:pt x="102" y="9"/>
                    <a:pt x="103" y="12"/>
                  </a:cubicBezTo>
                  <a:cubicBezTo>
                    <a:pt x="104" y="14"/>
                    <a:pt x="105" y="18"/>
                    <a:pt x="105" y="22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2" y="23"/>
                    <a:pt x="92" y="21"/>
                  </a:cubicBezTo>
                  <a:cubicBezTo>
                    <a:pt x="92" y="19"/>
                    <a:pt x="91" y="17"/>
                    <a:pt x="90" y="16"/>
                  </a:cubicBezTo>
                  <a:cubicBezTo>
                    <a:pt x="89" y="14"/>
                    <a:pt x="87" y="13"/>
                    <a:pt x="85" y="12"/>
                  </a:cubicBezTo>
                  <a:cubicBezTo>
                    <a:pt x="84" y="11"/>
                    <a:pt x="81" y="11"/>
                    <a:pt x="78" y="11"/>
                  </a:cubicBezTo>
                  <a:cubicBezTo>
                    <a:pt x="72" y="11"/>
                    <a:pt x="67" y="13"/>
                    <a:pt x="64" y="16"/>
                  </a:cubicBezTo>
                  <a:cubicBezTo>
                    <a:pt x="60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5"/>
                    <a:pt x="46" y="23"/>
                    <a:pt x="45" y="21"/>
                  </a:cubicBezTo>
                  <a:cubicBezTo>
                    <a:pt x="45" y="19"/>
                    <a:pt x="44" y="17"/>
                    <a:pt x="43" y="15"/>
                  </a:cubicBezTo>
                  <a:cubicBezTo>
                    <a:pt x="42" y="14"/>
                    <a:pt x="41" y="13"/>
                    <a:pt x="39" y="12"/>
                  </a:cubicBezTo>
                  <a:cubicBezTo>
                    <a:pt x="37" y="11"/>
                    <a:pt x="35" y="11"/>
                    <a:pt x="32" y="11"/>
                  </a:cubicBezTo>
                  <a:cubicBezTo>
                    <a:pt x="28" y="11"/>
                    <a:pt x="25" y="11"/>
                    <a:pt x="23" y="13"/>
                  </a:cubicBezTo>
                  <a:cubicBezTo>
                    <a:pt x="20" y="14"/>
                    <a:pt x="18" y="16"/>
                    <a:pt x="17" y="18"/>
                  </a:cubicBezTo>
                  <a:cubicBezTo>
                    <a:pt x="15" y="20"/>
                    <a:pt x="14" y="22"/>
                    <a:pt x="13" y="25"/>
                  </a:cubicBezTo>
                  <a:cubicBezTo>
                    <a:pt x="12" y="27"/>
                    <a:pt x="12" y="28"/>
                    <a:pt x="12" y="30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9" name="Freeform 25"/>
            <p:cNvSpPr>
              <a:spLocks noEditPoints="1"/>
            </p:cNvSpPr>
            <p:nvPr/>
          </p:nvSpPr>
          <p:spPr bwMode="gray">
            <a:xfrm>
              <a:off x="6308725" y="4525963"/>
              <a:ext cx="46038" cy="390525"/>
            </a:xfrm>
            <a:custGeom>
              <a:avLst/>
              <a:gdLst/>
              <a:ahLst/>
              <a:cxnLst>
                <a:cxn ang="0">
                  <a:pos x="29" y="35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35"/>
                </a:cxn>
                <a:cxn ang="0">
                  <a:pos x="0" y="69"/>
                </a:cxn>
                <a:cxn ang="0">
                  <a:pos x="29" y="69"/>
                </a:cxn>
                <a:cxn ang="0">
                  <a:pos x="29" y="246"/>
                </a:cxn>
                <a:cxn ang="0">
                  <a:pos x="0" y="246"/>
                </a:cxn>
                <a:cxn ang="0">
                  <a:pos x="0" y="69"/>
                </a:cxn>
              </a:cxnLst>
              <a:rect l="0" t="0" r="r" b="b"/>
              <a:pathLst>
                <a:path w="29" h="246">
                  <a:moveTo>
                    <a:pt x="2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35"/>
                  </a:lnTo>
                  <a:close/>
                  <a:moveTo>
                    <a:pt x="0" y="69"/>
                  </a:moveTo>
                  <a:lnTo>
                    <a:pt x="29" y="69"/>
                  </a:lnTo>
                  <a:lnTo>
                    <a:pt x="29" y="246"/>
                  </a:lnTo>
                  <a:lnTo>
                    <a:pt x="0" y="24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gray">
            <a:xfrm>
              <a:off x="6396038" y="4548188"/>
              <a:ext cx="149225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5" y="84"/>
                </a:cxn>
                <a:cxn ang="0">
                  <a:pos x="27" y="86"/>
                </a:cxn>
                <a:cxn ang="0">
                  <a:pos x="29" y="87"/>
                </a:cxn>
                <a:cxn ang="0">
                  <a:pos x="34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0" y="98"/>
                </a:cxn>
                <a:cxn ang="0">
                  <a:pos x="22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2" y="81"/>
                </a:cxn>
                <a:cxn ang="0">
                  <a:pos x="12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2" y="23"/>
                </a:cxn>
                <a:cxn ang="0">
                  <a:pos x="12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5" y="85"/>
                    <a:pt x="26" y="85"/>
                    <a:pt x="27" y="86"/>
                  </a:cubicBezTo>
                  <a:cubicBezTo>
                    <a:pt x="27" y="86"/>
                    <a:pt x="28" y="86"/>
                    <a:pt x="29" y="87"/>
                  </a:cubicBezTo>
                  <a:cubicBezTo>
                    <a:pt x="31" y="87"/>
                    <a:pt x="32" y="87"/>
                    <a:pt x="34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27" y="98"/>
                    <a:pt x="24" y="98"/>
                    <a:pt x="22" y="97"/>
                  </a:cubicBezTo>
                  <a:cubicBezTo>
                    <a:pt x="20" y="97"/>
                    <a:pt x="18" y="96"/>
                    <a:pt x="17" y="95"/>
                  </a:cubicBezTo>
                  <a:cubicBezTo>
                    <a:pt x="15" y="94"/>
                    <a:pt x="14" y="92"/>
                    <a:pt x="14" y="90"/>
                  </a:cubicBezTo>
                  <a:cubicBezTo>
                    <a:pt x="13" y="88"/>
                    <a:pt x="12" y="85"/>
                    <a:pt x="12" y="81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gray">
            <a:xfrm>
              <a:off x="6594475" y="4627563"/>
              <a:ext cx="393700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9" y="3"/>
                </a:cxn>
                <a:cxn ang="0">
                  <a:pos x="57" y="13"/>
                </a:cxn>
                <a:cxn ang="0">
                  <a:pos x="67" y="3"/>
                </a:cxn>
                <a:cxn ang="0">
                  <a:pos x="80" y="0"/>
                </a:cxn>
                <a:cxn ang="0">
                  <a:pos x="90" y="1"/>
                </a:cxn>
                <a:cxn ang="0">
                  <a:pos x="98" y="5"/>
                </a:cxn>
                <a:cxn ang="0">
                  <a:pos x="103" y="12"/>
                </a:cxn>
                <a:cxn ang="0">
                  <a:pos x="105" y="22"/>
                </a:cxn>
                <a:cxn ang="0">
                  <a:pos x="105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2" y="21"/>
                </a:cxn>
                <a:cxn ang="0">
                  <a:pos x="90" y="16"/>
                </a:cxn>
                <a:cxn ang="0">
                  <a:pos x="86" y="12"/>
                </a:cxn>
                <a:cxn ang="0">
                  <a:pos x="78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6" y="77"/>
                </a:cxn>
                <a:cxn ang="0">
                  <a:pos x="46" y="27"/>
                </a:cxn>
                <a:cxn ang="0">
                  <a:pos x="46" y="21"/>
                </a:cxn>
                <a:cxn ang="0">
                  <a:pos x="43" y="15"/>
                </a:cxn>
                <a:cxn ang="0">
                  <a:pos x="39" y="12"/>
                </a:cxn>
                <a:cxn ang="0">
                  <a:pos x="32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3" y="25"/>
                </a:cxn>
                <a:cxn ang="0">
                  <a:pos x="12" y="30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5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7" y="4"/>
                    <a:pt x="26" y="0"/>
                    <a:pt x="36" y="0"/>
                  </a:cubicBezTo>
                  <a:cubicBezTo>
                    <a:pt x="41" y="0"/>
                    <a:pt x="45" y="1"/>
                    <a:pt x="49" y="3"/>
                  </a:cubicBezTo>
                  <a:cubicBezTo>
                    <a:pt x="52" y="5"/>
                    <a:pt x="55" y="8"/>
                    <a:pt x="57" y="13"/>
                  </a:cubicBezTo>
                  <a:cubicBezTo>
                    <a:pt x="59" y="9"/>
                    <a:pt x="63" y="5"/>
                    <a:pt x="67" y="3"/>
                  </a:cubicBezTo>
                  <a:cubicBezTo>
                    <a:pt x="71" y="1"/>
                    <a:pt x="75" y="0"/>
                    <a:pt x="80" y="0"/>
                  </a:cubicBezTo>
                  <a:cubicBezTo>
                    <a:pt x="84" y="0"/>
                    <a:pt x="87" y="0"/>
                    <a:pt x="90" y="1"/>
                  </a:cubicBezTo>
                  <a:cubicBezTo>
                    <a:pt x="94" y="2"/>
                    <a:pt x="96" y="3"/>
                    <a:pt x="98" y="5"/>
                  </a:cubicBezTo>
                  <a:cubicBezTo>
                    <a:pt x="101" y="7"/>
                    <a:pt x="102" y="9"/>
                    <a:pt x="103" y="12"/>
                  </a:cubicBezTo>
                  <a:cubicBezTo>
                    <a:pt x="105" y="14"/>
                    <a:pt x="105" y="18"/>
                    <a:pt x="105" y="22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3" y="23"/>
                    <a:pt x="92" y="21"/>
                  </a:cubicBezTo>
                  <a:cubicBezTo>
                    <a:pt x="92" y="19"/>
                    <a:pt x="91" y="17"/>
                    <a:pt x="90" y="16"/>
                  </a:cubicBezTo>
                  <a:cubicBezTo>
                    <a:pt x="89" y="14"/>
                    <a:pt x="88" y="13"/>
                    <a:pt x="86" y="12"/>
                  </a:cubicBezTo>
                  <a:cubicBezTo>
                    <a:pt x="84" y="11"/>
                    <a:pt x="81" y="11"/>
                    <a:pt x="78" y="11"/>
                  </a:cubicBezTo>
                  <a:cubicBezTo>
                    <a:pt x="72" y="11"/>
                    <a:pt x="68" y="13"/>
                    <a:pt x="64" y="16"/>
                  </a:cubicBezTo>
                  <a:cubicBezTo>
                    <a:pt x="61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5"/>
                    <a:pt x="46" y="23"/>
                    <a:pt x="46" y="21"/>
                  </a:cubicBezTo>
                  <a:cubicBezTo>
                    <a:pt x="45" y="19"/>
                    <a:pt x="45" y="17"/>
                    <a:pt x="43" y="15"/>
                  </a:cubicBezTo>
                  <a:cubicBezTo>
                    <a:pt x="42" y="14"/>
                    <a:pt x="41" y="13"/>
                    <a:pt x="39" y="12"/>
                  </a:cubicBezTo>
                  <a:cubicBezTo>
                    <a:pt x="37" y="11"/>
                    <a:pt x="35" y="11"/>
                    <a:pt x="32" y="11"/>
                  </a:cubicBezTo>
                  <a:cubicBezTo>
                    <a:pt x="29" y="11"/>
                    <a:pt x="26" y="11"/>
                    <a:pt x="23" y="13"/>
                  </a:cubicBezTo>
                  <a:cubicBezTo>
                    <a:pt x="20" y="14"/>
                    <a:pt x="18" y="16"/>
                    <a:pt x="17" y="18"/>
                  </a:cubicBezTo>
                  <a:cubicBezTo>
                    <a:pt x="15" y="20"/>
                    <a:pt x="14" y="22"/>
                    <a:pt x="13" y="25"/>
                  </a:cubicBezTo>
                  <a:cubicBezTo>
                    <a:pt x="13" y="27"/>
                    <a:pt x="12" y="28"/>
                    <a:pt x="12" y="30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Freeform 28"/>
            <p:cNvSpPr>
              <a:spLocks noEditPoints="1"/>
            </p:cNvSpPr>
            <p:nvPr/>
          </p:nvSpPr>
          <p:spPr bwMode="gray">
            <a:xfrm>
              <a:off x="7040563" y="4627563"/>
              <a:ext cx="263525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1" y="76"/>
                </a:cxn>
                <a:cxn ang="0">
                  <a:pos x="9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6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70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9" y="60"/>
                </a:cxn>
                <a:cxn ang="0">
                  <a:pos x="26" y="66"/>
                </a:cxn>
                <a:cxn ang="0">
                  <a:pos x="37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20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70" h="78">
                  <a:moveTo>
                    <a:pt x="68" y="53"/>
                  </a:moveTo>
                  <a:cubicBezTo>
                    <a:pt x="67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1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5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6" y="1"/>
                    <a:pt x="30" y="0"/>
                    <a:pt x="36" y="0"/>
                  </a:cubicBezTo>
                  <a:cubicBezTo>
                    <a:pt x="42" y="0"/>
                    <a:pt x="48" y="1"/>
                    <a:pt x="52" y="4"/>
                  </a:cubicBezTo>
                  <a:cubicBezTo>
                    <a:pt x="57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70" y="38"/>
                    <a:pt x="70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4" y="49"/>
                    <a:pt x="14" y="52"/>
                  </a:cubicBezTo>
                  <a:cubicBezTo>
                    <a:pt x="15" y="55"/>
                    <a:pt x="17" y="58"/>
                    <a:pt x="19" y="60"/>
                  </a:cubicBezTo>
                  <a:cubicBezTo>
                    <a:pt x="21" y="62"/>
                    <a:pt x="23" y="64"/>
                    <a:pt x="26" y="66"/>
                  </a:cubicBezTo>
                  <a:cubicBezTo>
                    <a:pt x="29" y="67"/>
                    <a:pt x="33" y="68"/>
                    <a:pt x="37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6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1" y="11"/>
                    <a:pt x="38" y="11"/>
                    <a:pt x="35" y="11"/>
                  </a:cubicBezTo>
                  <a:cubicBezTo>
                    <a:pt x="32" y="11"/>
                    <a:pt x="29" y="11"/>
                    <a:pt x="26" y="12"/>
                  </a:cubicBezTo>
                  <a:cubicBezTo>
                    <a:pt x="24" y="14"/>
                    <a:pt x="21" y="15"/>
                    <a:pt x="20" y="17"/>
                  </a:cubicBezTo>
                  <a:cubicBezTo>
                    <a:pt x="18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3" name="Freeform 29"/>
            <p:cNvSpPr>
              <a:spLocks/>
            </p:cNvSpPr>
            <p:nvPr/>
          </p:nvSpPr>
          <p:spPr bwMode="gray">
            <a:xfrm>
              <a:off x="7348538" y="4627563"/>
              <a:ext cx="23336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2"/>
                </a:cxn>
                <a:cxn ang="0">
                  <a:pos x="11" y="14"/>
                </a:cxn>
                <a:cxn ang="0">
                  <a:pos x="12" y="14"/>
                </a:cxn>
                <a:cxn ang="0">
                  <a:pos x="22" y="3"/>
                </a:cxn>
                <a:cxn ang="0">
                  <a:pos x="36" y="0"/>
                </a:cxn>
                <a:cxn ang="0">
                  <a:pos x="48" y="2"/>
                </a:cxn>
                <a:cxn ang="0">
                  <a:pos x="56" y="8"/>
                </a:cxn>
                <a:cxn ang="0">
                  <a:pos x="61" y="16"/>
                </a:cxn>
                <a:cxn ang="0">
                  <a:pos x="62" y="27"/>
                </a:cxn>
                <a:cxn ang="0">
                  <a:pos x="62" y="77"/>
                </a:cxn>
                <a:cxn ang="0">
                  <a:pos x="50" y="77"/>
                </a:cxn>
                <a:cxn ang="0">
                  <a:pos x="50" y="26"/>
                </a:cxn>
                <a:cxn ang="0">
                  <a:pos x="45" y="15"/>
                </a:cxn>
                <a:cxn ang="0">
                  <a:pos x="34" y="11"/>
                </a:cxn>
                <a:cxn ang="0">
                  <a:pos x="24" y="13"/>
                </a:cxn>
                <a:cxn ang="0">
                  <a:pos x="18" y="17"/>
                </a:cxn>
                <a:cxn ang="0">
                  <a:pos x="13" y="25"/>
                </a:cxn>
                <a:cxn ang="0">
                  <a:pos x="12" y="34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62" h="77">
                  <a:moveTo>
                    <a:pt x="0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9"/>
                    <a:pt x="18" y="5"/>
                    <a:pt x="22" y="3"/>
                  </a:cubicBezTo>
                  <a:cubicBezTo>
                    <a:pt x="26" y="1"/>
                    <a:pt x="31" y="0"/>
                    <a:pt x="36" y="0"/>
                  </a:cubicBezTo>
                  <a:cubicBezTo>
                    <a:pt x="41" y="0"/>
                    <a:pt x="45" y="1"/>
                    <a:pt x="48" y="2"/>
                  </a:cubicBezTo>
                  <a:cubicBezTo>
                    <a:pt x="52" y="3"/>
                    <a:pt x="54" y="5"/>
                    <a:pt x="56" y="8"/>
                  </a:cubicBezTo>
                  <a:cubicBezTo>
                    <a:pt x="58" y="10"/>
                    <a:pt x="60" y="13"/>
                    <a:pt x="61" y="16"/>
                  </a:cubicBezTo>
                  <a:cubicBezTo>
                    <a:pt x="61" y="20"/>
                    <a:pt x="62" y="23"/>
                    <a:pt x="62" y="2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1"/>
                    <a:pt x="48" y="18"/>
                    <a:pt x="45" y="15"/>
                  </a:cubicBezTo>
                  <a:cubicBezTo>
                    <a:pt x="43" y="12"/>
                    <a:pt x="39" y="11"/>
                    <a:pt x="34" y="11"/>
                  </a:cubicBezTo>
                  <a:cubicBezTo>
                    <a:pt x="31" y="11"/>
                    <a:pt x="27" y="11"/>
                    <a:pt x="24" y="13"/>
                  </a:cubicBezTo>
                  <a:cubicBezTo>
                    <a:pt x="22" y="14"/>
                    <a:pt x="19" y="15"/>
                    <a:pt x="18" y="17"/>
                  </a:cubicBezTo>
                  <a:cubicBezTo>
                    <a:pt x="16" y="20"/>
                    <a:pt x="14" y="22"/>
                    <a:pt x="13" y="25"/>
                  </a:cubicBezTo>
                  <a:cubicBezTo>
                    <a:pt x="13" y="28"/>
                    <a:pt x="12" y="31"/>
                    <a:pt x="12" y="34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4" name="Freeform 30"/>
            <p:cNvSpPr>
              <a:spLocks/>
            </p:cNvSpPr>
            <p:nvPr/>
          </p:nvSpPr>
          <p:spPr bwMode="gray">
            <a:xfrm>
              <a:off x="7620000" y="4548188"/>
              <a:ext cx="149225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5" y="84"/>
                </a:cxn>
                <a:cxn ang="0">
                  <a:pos x="27" y="86"/>
                </a:cxn>
                <a:cxn ang="0">
                  <a:pos x="30" y="87"/>
                </a:cxn>
                <a:cxn ang="0">
                  <a:pos x="34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1" y="98"/>
                </a:cxn>
                <a:cxn ang="0">
                  <a:pos x="22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3" y="81"/>
                </a:cxn>
                <a:cxn ang="0">
                  <a:pos x="13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3" y="23"/>
                </a:cxn>
                <a:cxn ang="0">
                  <a:pos x="13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6" y="85"/>
                    <a:pt x="26" y="85"/>
                    <a:pt x="27" y="86"/>
                  </a:cubicBezTo>
                  <a:cubicBezTo>
                    <a:pt x="27" y="86"/>
                    <a:pt x="28" y="86"/>
                    <a:pt x="30" y="87"/>
                  </a:cubicBezTo>
                  <a:cubicBezTo>
                    <a:pt x="31" y="87"/>
                    <a:pt x="32" y="87"/>
                    <a:pt x="34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7" y="98"/>
                    <a:pt x="25" y="98"/>
                    <a:pt x="22" y="97"/>
                  </a:cubicBezTo>
                  <a:cubicBezTo>
                    <a:pt x="20" y="97"/>
                    <a:pt x="18" y="96"/>
                    <a:pt x="17" y="95"/>
                  </a:cubicBezTo>
                  <a:cubicBezTo>
                    <a:pt x="15" y="94"/>
                    <a:pt x="14" y="92"/>
                    <a:pt x="14" y="90"/>
                  </a:cubicBezTo>
                  <a:cubicBezTo>
                    <a:pt x="13" y="88"/>
                    <a:pt x="13" y="85"/>
                    <a:pt x="13" y="8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5" name="Freeform 31"/>
            <p:cNvSpPr>
              <a:spLocks noEditPoints="1"/>
            </p:cNvSpPr>
            <p:nvPr/>
          </p:nvSpPr>
          <p:spPr bwMode="gray">
            <a:xfrm>
              <a:off x="7796213" y="4484688"/>
              <a:ext cx="315913" cy="315913"/>
            </a:xfrm>
            <a:custGeom>
              <a:avLst/>
              <a:gdLst/>
              <a:ahLst/>
              <a:cxnLst>
                <a:cxn ang="0">
                  <a:pos x="3" y="25"/>
                </a:cxn>
                <a:cxn ang="0">
                  <a:pos x="12" y="12"/>
                </a:cxn>
                <a:cxn ang="0">
                  <a:pos x="26" y="3"/>
                </a:cxn>
                <a:cxn ang="0">
                  <a:pos x="42" y="0"/>
                </a:cxn>
                <a:cxn ang="0">
                  <a:pos x="58" y="3"/>
                </a:cxn>
                <a:cxn ang="0">
                  <a:pos x="72" y="12"/>
                </a:cxn>
                <a:cxn ang="0">
                  <a:pos x="81" y="25"/>
                </a:cxn>
                <a:cxn ang="0">
                  <a:pos x="84" y="42"/>
                </a:cxn>
                <a:cxn ang="0">
                  <a:pos x="81" y="59"/>
                </a:cxn>
                <a:cxn ang="0">
                  <a:pos x="72" y="72"/>
                </a:cxn>
                <a:cxn ang="0">
                  <a:pos x="58" y="81"/>
                </a:cxn>
                <a:cxn ang="0">
                  <a:pos x="42" y="84"/>
                </a:cxn>
                <a:cxn ang="0">
                  <a:pos x="26" y="81"/>
                </a:cxn>
                <a:cxn ang="0">
                  <a:pos x="12" y="72"/>
                </a:cxn>
                <a:cxn ang="0">
                  <a:pos x="3" y="59"/>
                </a:cxn>
                <a:cxn ang="0">
                  <a:pos x="0" y="42"/>
                </a:cxn>
                <a:cxn ang="0">
                  <a:pos x="3" y="25"/>
                </a:cxn>
                <a:cxn ang="0">
                  <a:pos x="10" y="56"/>
                </a:cxn>
                <a:cxn ang="0">
                  <a:pos x="17" y="68"/>
                </a:cxn>
                <a:cxn ang="0">
                  <a:pos x="28" y="75"/>
                </a:cxn>
                <a:cxn ang="0">
                  <a:pos x="42" y="78"/>
                </a:cxn>
                <a:cxn ang="0">
                  <a:pos x="56" y="75"/>
                </a:cxn>
                <a:cxn ang="0">
                  <a:pos x="67" y="68"/>
                </a:cxn>
                <a:cxn ang="0">
                  <a:pos x="74" y="56"/>
                </a:cxn>
                <a:cxn ang="0">
                  <a:pos x="77" y="42"/>
                </a:cxn>
                <a:cxn ang="0">
                  <a:pos x="74" y="28"/>
                </a:cxn>
                <a:cxn ang="0">
                  <a:pos x="67" y="16"/>
                </a:cxn>
                <a:cxn ang="0">
                  <a:pos x="56" y="9"/>
                </a:cxn>
                <a:cxn ang="0">
                  <a:pos x="42" y="6"/>
                </a:cxn>
                <a:cxn ang="0">
                  <a:pos x="28" y="9"/>
                </a:cxn>
                <a:cxn ang="0">
                  <a:pos x="17" y="16"/>
                </a:cxn>
                <a:cxn ang="0">
                  <a:pos x="10" y="28"/>
                </a:cxn>
                <a:cxn ang="0">
                  <a:pos x="7" y="42"/>
                </a:cxn>
                <a:cxn ang="0">
                  <a:pos x="10" y="56"/>
                </a:cxn>
                <a:cxn ang="0">
                  <a:pos x="26" y="17"/>
                </a:cxn>
                <a:cxn ang="0">
                  <a:pos x="45" y="17"/>
                </a:cxn>
                <a:cxn ang="0">
                  <a:pos x="58" y="21"/>
                </a:cxn>
                <a:cxn ang="0">
                  <a:pos x="62" y="32"/>
                </a:cxn>
                <a:cxn ang="0">
                  <a:pos x="58" y="41"/>
                </a:cxn>
                <a:cxn ang="0">
                  <a:pos x="49" y="45"/>
                </a:cxn>
                <a:cxn ang="0">
                  <a:pos x="63" y="67"/>
                </a:cxn>
                <a:cxn ang="0">
                  <a:pos x="55" y="67"/>
                </a:cxn>
                <a:cxn ang="0">
                  <a:pos x="41" y="46"/>
                </a:cxn>
                <a:cxn ang="0">
                  <a:pos x="33" y="46"/>
                </a:cxn>
                <a:cxn ang="0">
                  <a:pos x="33" y="67"/>
                </a:cxn>
                <a:cxn ang="0">
                  <a:pos x="26" y="67"/>
                </a:cxn>
                <a:cxn ang="0">
                  <a:pos x="26" y="17"/>
                </a:cxn>
                <a:cxn ang="0">
                  <a:pos x="33" y="39"/>
                </a:cxn>
                <a:cxn ang="0">
                  <a:pos x="41" y="39"/>
                </a:cxn>
                <a:cxn ang="0">
                  <a:pos x="46" y="39"/>
                </a:cxn>
                <a:cxn ang="0">
                  <a:pos x="50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53" y="27"/>
                </a:cxn>
                <a:cxn ang="0">
                  <a:pos x="51" y="25"/>
                </a:cxn>
                <a:cxn ang="0">
                  <a:pos x="47" y="24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39"/>
                </a:cxn>
              </a:cxnLst>
              <a:rect l="0" t="0" r="r" b="b"/>
              <a:pathLst>
                <a:path w="84" h="84">
                  <a:moveTo>
                    <a:pt x="3" y="25"/>
                  </a:move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2" y="0"/>
                  </a:cubicBezTo>
                  <a:cubicBezTo>
                    <a:pt x="48" y="0"/>
                    <a:pt x="53" y="1"/>
                    <a:pt x="58" y="3"/>
                  </a:cubicBezTo>
                  <a:cubicBezTo>
                    <a:pt x="64" y="5"/>
                    <a:pt x="68" y="8"/>
                    <a:pt x="72" y="12"/>
                  </a:cubicBezTo>
                  <a:cubicBezTo>
                    <a:pt x="76" y="16"/>
                    <a:pt x="79" y="20"/>
                    <a:pt x="81" y="25"/>
                  </a:cubicBezTo>
                  <a:cubicBezTo>
                    <a:pt x="83" y="30"/>
                    <a:pt x="84" y="36"/>
                    <a:pt x="84" y="42"/>
                  </a:cubicBezTo>
                  <a:cubicBezTo>
                    <a:pt x="84" y="48"/>
                    <a:pt x="83" y="54"/>
                    <a:pt x="81" y="59"/>
                  </a:cubicBezTo>
                  <a:cubicBezTo>
                    <a:pt x="79" y="64"/>
                    <a:pt x="76" y="68"/>
                    <a:pt x="72" y="72"/>
                  </a:cubicBezTo>
                  <a:cubicBezTo>
                    <a:pt x="68" y="76"/>
                    <a:pt x="64" y="79"/>
                    <a:pt x="58" y="81"/>
                  </a:cubicBezTo>
                  <a:cubicBezTo>
                    <a:pt x="53" y="83"/>
                    <a:pt x="48" y="84"/>
                    <a:pt x="42" y="84"/>
                  </a:cubicBezTo>
                  <a:cubicBezTo>
                    <a:pt x="36" y="84"/>
                    <a:pt x="31" y="83"/>
                    <a:pt x="26" y="81"/>
                  </a:cubicBezTo>
                  <a:cubicBezTo>
                    <a:pt x="21" y="79"/>
                    <a:pt x="16" y="76"/>
                    <a:pt x="12" y="72"/>
                  </a:cubicBezTo>
                  <a:cubicBezTo>
                    <a:pt x="8" y="68"/>
                    <a:pt x="5" y="64"/>
                    <a:pt x="3" y="59"/>
                  </a:cubicBezTo>
                  <a:cubicBezTo>
                    <a:pt x="1" y="54"/>
                    <a:pt x="0" y="48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lose/>
                  <a:moveTo>
                    <a:pt x="10" y="56"/>
                  </a:moveTo>
                  <a:cubicBezTo>
                    <a:pt x="12" y="61"/>
                    <a:pt x="14" y="65"/>
                    <a:pt x="17" y="68"/>
                  </a:cubicBezTo>
                  <a:cubicBezTo>
                    <a:pt x="20" y="71"/>
                    <a:pt x="24" y="74"/>
                    <a:pt x="28" y="75"/>
                  </a:cubicBezTo>
                  <a:cubicBezTo>
                    <a:pt x="33" y="77"/>
                    <a:pt x="37" y="78"/>
                    <a:pt x="42" y="78"/>
                  </a:cubicBezTo>
                  <a:cubicBezTo>
                    <a:pt x="47" y="78"/>
                    <a:pt x="52" y="77"/>
                    <a:pt x="56" y="75"/>
                  </a:cubicBezTo>
                  <a:cubicBezTo>
                    <a:pt x="60" y="74"/>
                    <a:pt x="64" y="71"/>
                    <a:pt x="67" y="68"/>
                  </a:cubicBezTo>
                  <a:cubicBezTo>
                    <a:pt x="70" y="65"/>
                    <a:pt x="72" y="61"/>
                    <a:pt x="74" y="56"/>
                  </a:cubicBezTo>
                  <a:cubicBezTo>
                    <a:pt x="76" y="52"/>
                    <a:pt x="77" y="47"/>
                    <a:pt x="77" y="42"/>
                  </a:cubicBezTo>
                  <a:cubicBezTo>
                    <a:pt x="77" y="37"/>
                    <a:pt x="76" y="32"/>
                    <a:pt x="74" y="28"/>
                  </a:cubicBezTo>
                  <a:cubicBezTo>
                    <a:pt x="72" y="23"/>
                    <a:pt x="70" y="20"/>
                    <a:pt x="67" y="16"/>
                  </a:cubicBezTo>
                  <a:cubicBezTo>
                    <a:pt x="64" y="13"/>
                    <a:pt x="60" y="11"/>
                    <a:pt x="56" y="9"/>
                  </a:cubicBezTo>
                  <a:cubicBezTo>
                    <a:pt x="52" y="7"/>
                    <a:pt x="47" y="6"/>
                    <a:pt x="42" y="6"/>
                  </a:cubicBezTo>
                  <a:cubicBezTo>
                    <a:pt x="37" y="6"/>
                    <a:pt x="33" y="7"/>
                    <a:pt x="28" y="9"/>
                  </a:cubicBezTo>
                  <a:cubicBezTo>
                    <a:pt x="24" y="11"/>
                    <a:pt x="20" y="13"/>
                    <a:pt x="17" y="16"/>
                  </a:cubicBezTo>
                  <a:cubicBezTo>
                    <a:pt x="14" y="20"/>
                    <a:pt x="12" y="23"/>
                    <a:pt x="10" y="28"/>
                  </a:cubicBezTo>
                  <a:cubicBezTo>
                    <a:pt x="8" y="32"/>
                    <a:pt x="7" y="37"/>
                    <a:pt x="7" y="42"/>
                  </a:cubicBezTo>
                  <a:cubicBezTo>
                    <a:pt x="7" y="47"/>
                    <a:pt x="8" y="52"/>
                    <a:pt x="10" y="56"/>
                  </a:cubicBezTo>
                  <a:close/>
                  <a:moveTo>
                    <a:pt x="26" y="17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51" y="17"/>
                    <a:pt x="55" y="19"/>
                    <a:pt x="58" y="21"/>
                  </a:cubicBezTo>
                  <a:cubicBezTo>
                    <a:pt x="61" y="23"/>
                    <a:pt x="62" y="27"/>
                    <a:pt x="62" y="32"/>
                  </a:cubicBezTo>
                  <a:cubicBezTo>
                    <a:pt x="62" y="36"/>
                    <a:pt x="61" y="39"/>
                    <a:pt x="58" y="41"/>
                  </a:cubicBezTo>
                  <a:cubicBezTo>
                    <a:pt x="56" y="43"/>
                    <a:pt x="53" y="45"/>
                    <a:pt x="49" y="45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17"/>
                  </a:lnTo>
                  <a:close/>
                  <a:moveTo>
                    <a:pt x="33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5" y="39"/>
                    <a:pt x="46" y="39"/>
                  </a:cubicBezTo>
                  <a:cubicBezTo>
                    <a:pt x="48" y="39"/>
                    <a:pt x="49" y="39"/>
                    <a:pt x="50" y="38"/>
                  </a:cubicBezTo>
                  <a:cubicBezTo>
                    <a:pt x="52" y="38"/>
                    <a:pt x="53" y="37"/>
                    <a:pt x="53" y="36"/>
                  </a:cubicBezTo>
                  <a:cubicBezTo>
                    <a:pt x="54" y="35"/>
                    <a:pt x="54" y="33"/>
                    <a:pt x="54" y="31"/>
                  </a:cubicBezTo>
                  <a:cubicBezTo>
                    <a:pt x="54" y="30"/>
                    <a:pt x="54" y="28"/>
                    <a:pt x="53" y="27"/>
                  </a:cubicBezTo>
                  <a:cubicBezTo>
                    <a:pt x="53" y="26"/>
                    <a:pt x="52" y="26"/>
                    <a:pt x="51" y="25"/>
                  </a:cubicBezTo>
                  <a:cubicBezTo>
                    <a:pt x="50" y="24"/>
                    <a:pt x="49" y="24"/>
                    <a:pt x="47" y="24"/>
                  </a:cubicBezTo>
                  <a:cubicBezTo>
                    <a:pt x="46" y="24"/>
                    <a:pt x="45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lnTo>
                    <a:pt x="33" y="3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087" y="1228993"/>
            <a:ext cx="6252276" cy="461665"/>
          </a:xfrm>
        </p:spPr>
        <p:txBody>
          <a:bodyPr wrap="square" lIns="0" tIns="0" rIns="0" bIns="0">
            <a:normAutofit/>
          </a:bodyPr>
          <a:lstStyle>
            <a:lvl1pPr algn="l">
              <a:defRPr sz="30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Thank you</a:t>
            </a:r>
            <a:endParaRPr lang="en-US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47675" y="2063327"/>
            <a:ext cx="6262688" cy="70236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12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  <p:pic>
        <p:nvPicPr>
          <p:cNvPr id="28" name="Picture 27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>
          <a:xfrm>
            <a:off x="449263" y="1263408"/>
            <a:ext cx="8250237" cy="48897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8" name="Group 37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7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1266825"/>
            <a:ext cx="3956050" cy="4886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Pct val="100000"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0"/>
          <p:cNvSpPr>
            <a:spLocks noGrp="1"/>
          </p:cNvSpPr>
          <p:nvPr>
            <p:ph sz="quarter" idx="23"/>
          </p:nvPr>
        </p:nvSpPr>
        <p:spPr>
          <a:xfrm>
            <a:off x="4741416" y="1266825"/>
            <a:ext cx="3956050" cy="4886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18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74211" y="4765667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A81495-AF34-4007-A0A8-8ADEB34A75C9}"/>
              </a:ext>
            </a:extLst>
          </p:cNvPr>
          <p:cNvGrpSpPr/>
          <p:nvPr userDrawn="1"/>
        </p:nvGrpSpPr>
        <p:grpSpPr>
          <a:xfrm>
            <a:off x="221728" y="5529263"/>
            <a:ext cx="8691018" cy="1328737"/>
            <a:chOff x="2" y="5561553"/>
            <a:chExt cx="8691018" cy="1328737"/>
          </a:xfrm>
        </p:grpSpPr>
        <p:pic>
          <p:nvPicPr>
            <p:cNvPr id="47" name="Picture 46" descr="bg_slide.png"/>
            <p:cNvPicPr>
              <a:picLocks noChangeAspect="1"/>
            </p:cNvPicPr>
            <p:nvPr userDrawn="1"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>
            <a:xfrm>
              <a:off x="2" y="5561553"/>
              <a:ext cx="3794758" cy="1328737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 userDrawn="1"/>
          </p:nvGrpSpPr>
          <p:grpSpPr bwMode="gray">
            <a:xfrm>
              <a:off x="7975371" y="6311956"/>
              <a:ext cx="715649" cy="333534"/>
              <a:chOff x="7527713" y="5505450"/>
              <a:chExt cx="1163308" cy="542169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gray">
              <a:xfrm>
                <a:off x="7527713" y="5505450"/>
                <a:ext cx="453860" cy="542169"/>
              </a:xfrm>
              <a:custGeom>
                <a:avLst/>
                <a:gdLst/>
                <a:ahLst/>
                <a:cxnLst>
                  <a:cxn ang="0">
                    <a:pos x="287" y="104"/>
                  </a:cxn>
                  <a:cxn ang="0">
                    <a:pos x="117" y="269"/>
                  </a:cxn>
                  <a:cxn ang="0">
                    <a:pos x="288" y="435"/>
                  </a:cxn>
                  <a:cxn ang="0">
                    <a:pos x="451" y="366"/>
                  </a:cxn>
                  <a:cxn ang="0">
                    <a:pos x="451" y="490"/>
                  </a:cxn>
                  <a:cxn ang="0">
                    <a:pos x="280" y="539"/>
                  </a:cxn>
                  <a:cxn ang="0">
                    <a:pos x="0" y="269"/>
                  </a:cxn>
                  <a:cxn ang="0">
                    <a:pos x="281" y="0"/>
                  </a:cxn>
                  <a:cxn ang="0">
                    <a:pos x="452" y="40"/>
                  </a:cxn>
                  <a:cxn ang="0">
                    <a:pos x="452" y="162"/>
                  </a:cxn>
                  <a:cxn ang="0">
                    <a:pos x="287" y="104"/>
                  </a:cxn>
                </a:cxnLst>
                <a:rect l="0" t="0" r="r" b="b"/>
                <a:pathLst>
                  <a:path w="452" h="539">
                    <a:moveTo>
                      <a:pt x="287" y="104"/>
                    </a:moveTo>
                    <a:cubicBezTo>
                      <a:pt x="182" y="104"/>
                      <a:pt x="117" y="186"/>
                      <a:pt x="117" y="269"/>
                    </a:cubicBezTo>
                    <a:cubicBezTo>
                      <a:pt x="117" y="369"/>
                      <a:pt x="199" y="435"/>
                      <a:pt x="288" y="435"/>
                    </a:cubicBezTo>
                    <a:cubicBezTo>
                      <a:pt x="347" y="435"/>
                      <a:pt x="404" y="409"/>
                      <a:pt x="451" y="366"/>
                    </a:cubicBezTo>
                    <a:cubicBezTo>
                      <a:pt x="451" y="490"/>
                      <a:pt x="451" y="490"/>
                      <a:pt x="451" y="490"/>
                    </a:cubicBezTo>
                    <a:cubicBezTo>
                      <a:pt x="401" y="520"/>
                      <a:pt x="333" y="539"/>
                      <a:pt x="280" y="539"/>
                    </a:cubicBezTo>
                    <a:cubicBezTo>
                      <a:pt x="127" y="539"/>
                      <a:pt x="0" y="415"/>
                      <a:pt x="0" y="269"/>
                    </a:cubicBezTo>
                    <a:cubicBezTo>
                      <a:pt x="0" y="115"/>
                      <a:pt x="128" y="0"/>
                      <a:pt x="281" y="0"/>
                    </a:cubicBezTo>
                    <a:cubicBezTo>
                      <a:pt x="339" y="0"/>
                      <a:pt x="408" y="18"/>
                      <a:pt x="452" y="40"/>
                    </a:cubicBezTo>
                    <a:cubicBezTo>
                      <a:pt x="452" y="162"/>
                      <a:pt x="452" y="162"/>
                      <a:pt x="452" y="162"/>
                    </a:cubicBezTo>
                    <a:cubicBezTo>
                      <a:pt x="396" y="125"/>
                      <a:pt x="339" y="104"/>
                      <a:pt x="287" y="104"/>
                    </a:cubicBezTo>
                    <a:close/>
                  </a:path>
                </a:pathLst>
              </a:custGeom>
              <a:solidFill>
                <a:srgbClr val="E3183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gray">
              <a:xfrm>
                <a:off x="8022755" y="5505450"/>
                <a:ext cx="470417" cy="542169"/>
              </a:xfrm>
              <a:custGeom>
                <a:avLst/>
                <a:gdLst/>
                <a:ahLst/>
                <a:cxnLst>
                  <a:cxn ang="0">
                    <a:pos x="282" y="539"/>
                  </a:cxn>
                  <a:cxn ang="0">
                    <a:pos x="0" y="269"/>
                  </a:cxn>
                  <a:cxn ang="0">
                    <a:pos x="289" y="0"/>
                  </a:cxn>
                  <a:cxn ang="0">
                    <a:pos x="465" y="36"/>
                  </a:cxn>
                  <a:cxn ang="0">
                    <a:pos x="465" y="157"/>
                  </a:cxn>
                  <a:cxn ang="0">
                    <a:pos x="292" y="104"/>
                  </a:cxn>
                  <a:cxn ang="0">
                    <a:pos x="118" y="269"/>
                  </a:cxn>
                  <a:cxn ang="0">
                    <a:pos x="293" y="438"/>
                  </a:cxn>
                  <a:cxn ang="0">
                    <a:pos x="357" y="427"/>
                  </a:cxn>
                  <a:cxn ang="0">
                    <a:pos x="357" y="330"/>
                  </a:cxn>
                  <a:cxn ang="0">
                    <a:pos x="271" y="330"/>
                  </a:cxn>
                  <a:cxn ang="0">
                    <a:pos x="271" y="228"/>
                  </a:cxn>
                  <a:cxn ang="0">
                    <a:pos x="468" y="228"/>
                  </a:cxn>
                  <a:cxn ang="0">
                    <a:pos x="468" y="500"/>
                  </a:cxn>
                  <a:cxn ang="0">
                    <a:pos x="282" y="539"/>
                  </a:cxn>
                </a:cxnLst>
                <a:rect l="0" t="0" r="r" b="b"/>
                <a:pathLst>
                  <a:path w="468" h="539">
                    <a:moveTo>
                      <a:pt x="282" y="539"/>
                    </a:moveTo>
                    <a:cubicBezTo>
                      <a:pt x="129" y="539"/>
                      <a:pt x="0" y="419"/>
                      <a:pt x="0" y="269"/>
                    </a:cubicBezTo>
                    <a:cubicBezTo>
                      <a:pt x="0" y="118"/>
                      <a:pt x="128" y="0"/>
                      <a:pt x="289" y="0"/>
                    </a:cubicBezTo>
                    <a:cubicBezTo>
                      <a:pt x="348" y="0"/>
                      <a:pt x="420" y="15"/>
                      <a:pt x="465" y="36"/>
                    </a:cubicBezTo>
                    <a:cubicBezTo>
                      <a:pt x="465" y="157"/>
                      <a:pt x="465" y="157"/>
                      <a:pt x="465" y="157"/>
                    </a:cubicBezTo>
                    <a:cubicBezTo>
                      <a:pt x="414" y="128"/>
                      <a:pt x="348" y="104"/>
                      <a:pt x="292" y="104"/>
                    </a:cubicBezTo>
                    <a:cubicBezTo>
                      <a:pt x="186" y="104"/>
                      <a:pt x="118" y="186"/>
                      <a:pt x="118" y="269"/>
                    </a:cubicBezTo>
                    <a:cubicBezTo>
                      <a:pt x="118" y="367"/>
                      <a:pt x="198" y="438"/>
                      <a:pt x="293" y="438"/>
                    </a:cubicBezTo>
                    <a:cubicBezTo>
                      <a:pt x="313" y="438"/>
                      <a:pt x="332" y="436"/>
                      <a:pt x="357" y="427"/>
                    </a:cubicBezTo>
                    <a:cubicBezTo>
                      <a:pt x="357" y="330"/>
                      <a:pt x="357" y="330"/>
                      <a:pt x="357" y="330"/>
                    </a:cubicBezTo>
                    <a:cubicBezTo>
                      <a:pt x="271" y="330"/>
                      <a:pt x="271" y="330"/>
                      <a:pt x="271" y="330"/>
                    </a:cubicBezTo>
                    <a:cubicBezTo>
                      <a:pt x="271" y="228"/>
                      <a:pt x="271" y="228"/>
                      <a:pt x="271" y="228"/>
                    </a:cubicBezTo>
                    <a:cubicBezTo>
                      <a:pt x="468" y="228"/>
                      <a:pt x="468" y="228"/>
                      <a:pt x="468" y="228"/>
                    </a:cubicBezTo>
                    <a:cubicBezTo>
                      <a:pt x="468" y="500"/>
                      <a:pt x="468" y="500"/>
                      <a:pt x="468" y="500"/>
                    </a:cubicBezTo>
                    <a:cubicBezTo>
                      <a:pt x="412" y="526"/>
                      <a:pt x="348" y="539"/>
                      <a:pt x="282" y="539"/>
                    </a:cubicBezTo>
                    <a:close/>
                  </a:path>
                </a:pathLst>
              </a:custGeom>
              <a:solidFill>
                <a:srgbClr val="E3183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</a:endParaRPr>
              </a:p>
            </p:txBody>
          </p:sp>
          <p:sp>
            <p:nvSpPr>
              <p:cNvPr id="16" name="Rectangle 7"/>
              <p:cNvSpPr>
                <a:spLocks noChangeArrowheads="1"/>
              </p:cNvSpPr>
              <p:nvPr/>
            </p:nvSpPr>
            <p:spPr bwMode="gray">
              <a:xfrm>
                <a:off x="8579360" y="5516489"/>
                <a:ext cx="111661" cy="520092"/>
              </a:xfrm>
              <a:prstGeom prst="rect">
                <a:avLst/>
              </a:prstGeom>
              <a:solidFill>
                <a:srgbClr val="E3183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Arial" pitchFamily="34" charset="0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0"/>
          <p:cNvSpPr>
            <a:spLocks noGrp="1"/>
          </p:cNvSpPr>
          <p:nvPr>
            <p:ph sz="quarter" idx="17"/>
          </p:nvPr>
        </p:nvSpPr>
        <p:spPr>
          <a:xfrm>
            <a:off x="449263" y="1289829"/>
            <a:ext cx="8250237" cy="48712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Pct val="100000"/>
              <a:buFont typeface="Verdana" pitchFamily="34" charset="0"/>
              <a:buChar char="•"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16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- High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1289829"/>
            <a:ext cx="3956049" cy="48712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0"/>
          <p:cNvSpPr>
            <a:spLocks noGrp="1"/>
          </p:cNvSpPr>
          <p:nvPr>
            <p:ph sz="quarter" idx="18"/>
          </p:nvPr>
        </p:nvSpPr>
        <p:spPr>
          <a:xfrm>
            <a:off x="4754116" y="1289829"/>
            <a:ext cx="3945384" cy="48712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18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1266825"/>
            <a:ext cx="3956050" cy="48863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0"/>
          <p:cNvSpPr>
            <a:spLocks noGrp="1"/>
          </p:cNvSpPr>
          <p:nvPr>
            <p:ph sz="quarter" idx="23"/>
          </p:nvPr>
        </p:nvSpPr>
        <p:spPr>
          <a:xfrm>
            <a:off x="4741416" y="1266825"/>
            <a:ext cx="3956050" cy="48863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 bwMode="gray">
          <a:xfrm>
            <a:off x="7975371" y="6325019"/>
            <a:ext cx="715649" cy="333534"/>
            <a:chOff x="7527713" y="5505450"/>
            <a:chExt cx="1163308" cy="542169"/>
          </a:xfrm>
        </p:grpSpPr>
        <p:sp>
          <p:nvSpPr>
            <p:cNvPr id="18" name="Freeform 5"/>
            <p:cNvSpPr>
              <a:spLocks/>
            </p:cNvSpPr>
            <p:nvPr/>
          </p:nvSpPr>
          <p:spPr bwMode="gray">
            <a:xfrm>
              <a:off x="7527713" y="5505450"/>
              <a:ext cx="453860" cy="542169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gray">
            <a:xfrm>
              <a:off x="8022755" y="5505450"/>
              <a:ext cx="470417" cy="542169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gray">
            <a:xfrm>
              <a:off x="8579360" y="5516489"/>
              <a:ext cx="111661" cy="520092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15" descr="sectio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 bwMode="gray">
          <a:xfrm>
            <a:off x="6901056" y="5829386"/>
            <a:ext cx="1894407" cy="855073"/>
            <a:chOff x="1028700" y="1828800"/>
            <a:chExt cx="7083426" cy="3197226"/>
          </a:xfrm>
        </p:grpSpPr>
        <p:sp>
          <p:nvSpPr>
            <p:cNvPr id="8" name="Freeform 5"/>
            <p:cNvSpPr>
              <a:spLocks/>
            </p:cNvSpPr>
            <p:nvPr/>
          </p:nvSpPr>
          <p:spPr bwMode="gray">
            <a:xfrm>
              <a:off x="3371850" y="1828800"/>
              <a:ext cx="1697038" cy="2027238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5222875" y="1828800"/>
              <a:ext cx="1758950" cy="2027238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gray">
            <a:xfrm>
              <a:off x="7304088" y="1870075"/>
              <a:ext cx="417513" cy="194468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gray">
            <a:xfrm>
              <a:off x="1028700" y="4525963"/>
              <a:ext cx="2698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0"/>
                </a:cxn>
                <a:cxn ang="0">
                  <a:pos x="168" y="26"/>
                </a:cxn>
                <a:cxn ang="0">
                  <a:pos x="31" y="26"/>
                </a:cxn>
                <a:cxn ang="0">
                  <a:pos x="31" y="107"/>
                </a:cxn>
                <a:cxn ang="0">
                  <a:pos x="159" y="107"/>
                </a:cxn>
                <a:cxn ang="0">
                  <a:pos x="159" y="133"/>
                </a:cxn>
                <a:cxn ang="0">
                  <a:pos x="31" y="133"/>
                </a:cxn>
                <a:cxn ang="0">
                  <a:pos x="31" y="218"/>
                </a:cxn>
                <a:cxn ang="0">
                  <a:pos x="170" y="218"/>
                </a:cxn>
                <a:cxn ang="0">
                  <a:pos x="170" y="246"/>
                </a:cxn>
                <a:cxn ang="0">
                  <a:pos x="0" y="246"/>
                </a:cxn>
                <a:cxn ang="0">
                  <a:pos x="0" y="0"/>
                </a:cxn>
              </a:cxnLst>
              <a:rect l="0" t="0" r="r" b="b"/>
              <a:pathLst>
                <a:path w="170" h="246">
                  <a:moveTo>
                    <a:pt x="0" y="0"/>
                  </a:moveTo>
                  <a:lnTo>
                    <a:pt x="168" y="0"/>
                  </a:lnTo>
                  <a:lnTo>
                    <a:pt x="168" y="26"/>
                  </a:lnTo>
                  <a:lnTo>
                    <a:pt x="31" y="26"/>
                  </a:lnTo>
                  <a:lnTo>
                    <a:pt x="31" y="107"/>
                  </a:lnTo>
                  <a:lnTo>
                    <a:pt x="159" y="107"/>
                  </a:lnTo>
                  <a:lnTo>
                    <a:pt x="159" y="133"/>
                  </a:lnTo>
                  <a:lnTo>
                    <a:pt x="31" y="133"/>
                  </a:lnTo>
                  <a:lnTo>
                    <a:pt x="31" y="218"/>
                  </a:lnTo>
                  <a:lnTo>
                    <a:pt x="170" y="218"/>
                  </a:lnTo>
                  <a:lnTo>
                    <a:pt x="170" y="246"/>
                  </a:lnTo>
                  <a:lnTo>
                    <a:pt x="0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gray">
            <a:xfrm>
              <a:off x="1322388" y="4635500"/>
              <a:ext cx="269875" cy="280988"/>
            </a:xfrm>
            <a:custGeom>
              <a:avLst/>
              <a:gdLst/>
              <a:ahLst/>
              <a:cxnLst>
                <a:cxn ang="0">
                  <a:pos x="66" y="83"/>
                </a:cxn>
                <a:cxn ang="0">
                  <a:pos x="4" y="0"/>
                </a:cxn>
                <a:cxn ang="0">
                  <a:pos x="42" y="0"/>
                </a:cxn>
                <a:cxn ang="0">
                  <a:pos x="85" y="61"/>
                </a:cxn>
                <a:cxn ang="0">
                  <a:pos x="127" y="0"/>
                </a:cxn>
                <a:cxn ang="0">
                  <a:pos x="163" y="0"/>
                </a:cxn>
                <a:cxn ang="0">
                  <a:pos x="101" y="80"/>
                </a:cxn>
                <a:cxn ang="0">
                  <a:pos x="170" y="177"/>
                </a:cxn>
                <a:cxn ang="0">
                  <a:pos x="134" y="177"/>
                </a:cxn>
                <a:cxn ang="0">
                  <a:pos x="85" y="104"/>
                </a:cxn>
                <a:cxn ang="0">
                  <a:pos x="35" y="177"/>
                </a:cxn>
                <a:cxn ang="0">
                  <a:pos x="0" y="177"/>
                </a:cxn>
                <a:cxn ang="0">
                  <a:pos x="66" y="83"/>
                </a:cxn>
              </a:cxnLst>
              <a:rect l="0" t="0" r="r" b="b"/>
              <a:pathLst>
                <a:path w="170" h="177">
                  <a:moveTo>
                    <a:pt x="66" y="83"/>
                  </a:moveTo>
                  <a:lnTo>
                    <a:pt x="4" y="0"/>
                  </a:lnTo>
                  <a:lnTo>
                    <a:pt x="42" y="0"/>
                  </a:lnTo>
                  <a:lnTo>
                    <a:pt x="85" y="61"/>
                  </a:lnTo>
                  <a:lnTo>
                    <a:pt x="127" y="0"/>
                  </a:lnTo>
                  <a:lnTo>
                    <a:pt x="163" y="0"/>
                  </a:lnTo>
                  <a:lnTo>
                    <a:pt x="101" y="80"/>
                  </a:lnTo>
                  <a:lnTo>
                    <a:pt x="170" y="177"/>
                  </a:lnTo>
                  <a:lnTo>
                    <a:pt x="134" y="177"/>
                  </a:lnTo>
                  <a:lnTo>
                    <a:pt x="85" y="104"/>
                  </a:lnTo>
                  <a:lnTo>
                    <a:pt x="35" y="177"/>
                  </a:lnTo>
                  <a:lnTo>
                    <a:pt x="0" y="177"/>
                  </a:lnTo>
                  <a:lnTo>
                    <a:pt x="66" y="8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gray">
            <a:xfrm>
              <a:off x="1633538" y="4627563"/>
              <a:ext cx="266700" cy="39846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2"/>
                </a:cxn>
                <a:cxn ang="0">
                  <a:pos x="13" y="12"/>
                </a:cxn>
                <a:cxn ang="0">
                  <a:pos x="22" y="3"/>
                </a:cxn>
                <a:cxn ang="0">
                  <a:pos x="36" y="0"/>
                </a:cxn>
                <a:cxn ang="0">
                  <a:pos x="52" y="3"/>
                </a:cxn>
                <a:cxn ang="0">
                  <a:pos x="62" y="12"/>
                </a:cxn>
                <a:cxn ang="0">
                  <a:pos x="69" y="24"/>
                </a:cxn>
                <a:cxn ang="0">
                  <a:pos x="71" y="39"/>
                </a:cxn>
                <a:cxn ang="0">
                  <a:pos x="69" y="55"/>
                </a:cxn>
                <a:cxn ang="0">
                  <a:pos x="63" y="67"/>
                </a:cxn>
                <a:cxn ang="0">
                  <a:pos x="52" y="75"/>
                </a:cxn>
                <a:cxn ang="0">
                  <a:pos x="37" y="78"/>
                </a:cxn>
                <a:cxn ang="0">
                  <a:pos x="31" y="78"/>
                </a:cxn>
                <a:cxn ang="0">
                  <a:pos x="24" y="76"/>
                </a:cxn>
                <a:cxn ang="0">
                  <a:pos x="18" y="72"/>
                </a:cxn>
                <a:cxn ang="0">
                  <a:pos x="13" y="67"/>
                </a:cxn>
                <a:cxn ang="0">
                  <a:pos x="12" y="67"/>
                </a:cxn>
                <a:cxn ang="0">
                  <a:pos x="12" y="106"/>
                </a:cxn>
                <a:cxn ang="0">
                  <a:pos x="0" y="106"/>
                </a:cxn>
                <a:cxn ang="0">
                  <a:pos x="0" y="2"/>
                </a:cxn>
                <a:cxn ang="0">
                  <a:pos x="57" y="28"/>
                </a:cxn>
                <a:cxn ang="0">
                  <a:pos x="52" y="19"/>
                </a:cxn>
                <a:cxn ang="0">
                  <a:pos x="45" y="13"/>
                </a:cxn>
                <a:cxn ang="0">
                  <a:pos x="35" y="11"/>
                </a:cxn>
                <a:cxn ang="0">
                  <a:pos x="24" y="13"/>
                </a:cxn>
                <a:cxn ang="0">
                  <a:pos x="17" y="20"/>
                </a:cxn>
                <a:cxn ang="0">
                  <a:pos x="13" y="29"/>
                </a:cxn>
                <a:cxn ang="0">
                  <a:pos x="12" y="39"/>
                </a:cxn>
                <a:cxn ang="0">
                  <a:pos x="13" y="50"/>
                </a:cxn>
                <a:cxn ang="0">
                  <a:pos x="17" y="59"/>
                </a:cxn>
                <a:cxn ang="0">
                  <a:pos x="25" y="65"/>
                </a:cxn>
                <a:cxn ang="0">
                  <a:pos x="35" y="68"/>
                </a:cxn>
                <a:cxn ang="0">
                  <a:pos x="46" y="65"/>
                </a:cxn>
                <a:cxn ang="0">
                  <a:pos x="53" y="59"/>
                </a:cxn>
                <a:cxn ang="0">
                  <a:pos x="57" y="49"/>
                </a:cxn>
                <a:cxn ang="0">
                  <a:pos x="58" y="39"/>
                </a:cxn>
                <a:cxn ang="0">
                  <a:pos x="57" y="28"/>
                </a:cxn>
              </a:cxnLst>
              <a:rect l="0" t="0" r="r" b="b"/>
              <a:pathLst>
                <a:path w="71" h="106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8"/>
                    <a:pt x="18" y="5"/>
                    <a:pt x="22" y="3"/>
                  </a:cubicBezTo>
                  <a:cubicBezTo>
                    <a:pt x="26" y="1"/>
                    <a:pt x="31" y="0"/>
                    <a:pt x="36" y="0"/>
                  </a:cubicBezTo>
                  <a:cubicBezTo>
                    <a:pt x="42" y="0"/>
                    <a:pt x="47" y="1"/>
                    <a:pt x="52" y="3"/>
                  </a:cubicBezTo>
                  <a:cubicBezTo>
                    <a:pt x="56" y="5"/>
                    <a:pt x="60" y="8"/>
                    <a:pt x="62" y="12"/>
                  </a:cubicBezTo>
                  <a:cubicBezTo>
                    <a:pt x="65" y="15"/>
                    <a:pt x="67" y="20"/>
                    <a:pt x="69" y="24"/>
                  </a:cubicBezTo>
                  <a:cubicBezTo>
                    <a:pt x="70" y="29"/>
                    <a:pt x="71" y="34"/>
                    <a:pt x="71" y="39"/>
                  </a:cubicBezTo>
                  <a:cubicBezTo>
                    <a:pt x="71" y="45"/>
                    <a:pt x="70" y="50"/>
                    <a:pt x="69" y="55"/>
                  </a:cubicBezTo>
                  <a:cubicBezTo>
                    <a:pt x="68" y="59"/>
                    <a:pt x="65" y="63"/>
                    <a:pt x="63" y="67"/>
                  </a:cubicBezTo>
                  <a:cubicBezTo>
                    <a:pt x="60" y="70"/>
                    <a:pt x="56" y="73"/>
                    <a:pt x="52" y="75"/>
                  </a:cubicBezTo>
                  <a:cubicBezTo>
                    <a:pt x="48" y="77"/>
                    <a:pt x="42" y="78"/>
                    <a:pt x="37" y="78"/>
                  </a:cubicBezTo>
                  <a:cubicBezTo>
                    <a:pt x="35" y="78"/>
                    <a:pt x="33" y="78"/>
                    <a:pt x="31" y="78"/>
                  </a:cubicBezTo>
                  <a:cubicBezTo>
                    <a:pt x="28" y="78"/>
                    <a:pt x="26" y="77"/>
                    <a:pt x="24" y="76"/>
                  </a:cubicBezTo>
                  <a:cubicBezTo>
                    <a:pt x="22" y="75"/>
                    <a:pt x="20" y="74"/>
                    <a:pt x="18" y="72"/>
                  </a:cubicBezTo>
                  <a:cubicBezTo>
                    <a:pt x="16" y="71"/>
                    <a:pt x="14" y="69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0" y="106"/>
                    <a:pt x="0" y="106"/>
                    <a:pt x="0" y="106"/>
                  </a:cubicBezTo>
                  <a:lnTo>
                    <a:pt x="0" y="2"/>
                  </a:lnTo>
                  <a:close/>
                  <a:moveTo>
                    <a:pt x="57" y="28"/>
                  </a:moveTo>
                  <a:cubicBezTo>
                    <a:pt x="56" y="25"/>
                    <a:pt x="54" y="22"/>
                    <a:pt x="52" y="19"/>
                  </a:cubicBezTo>
                  <a:cubicBezTo>
                    <a:pt x="51" y="17"/>
                    <a:pt x="48" y="15"/>
                    <a:pt x="45" y="13"/>
                  </a:cubicBezTo>
                  <a:cubicBezTo>
                    <a:pt x="42" y="12"/>
                    <a:pt x="39" y="11"/>
                    <a:pt x="35" y="11"/>
                  </a:cubicBezTo>
                  <a:cubicBezTo>
                    <a:pt x="31" y="11"/>
                    <a:pt x="27" y="12"/>
                    <a:pt x="24" y="13"/>
                  </a:cubicBezTo>
                  <a:cubicBezTo>
                    <a:pt x="21" y="15"/>
                    <a:pt x="19" y="17"/>
                    <a:pt x="17" y="20"/>
                  </a:cubicBezTo>
                  <a:cubicBezTo>
                    <a:pt x="15" y="22"/>
                    <a:pt x="14" y="25"/>
                    <a:pt x="13" y="29"/>
                  </a:cubicBezTo>
                  <a:cubicBezTo>
                    <a:pt x="12" y="32"/>
                    <a:pt x="12" y="36"/>
                    <a:pt x="12" y="39"/>
                  </a:cubicBezTo>
                  <a:cubicBezTo>
                    <a:pt x="12" y="43"/>
                    <a:pt x="12" y="46"/>
                    <a:pt x="13" y="50"/>
                  </a:cubicBezTo>
                  <a:cubicBezTo>
                    <a:pt x="14" y="53"/>
                    <a:pt x="15" y="56"/>
                    <a:pt x="17" y="59"/>
                  </a:cubicBezTo>
                  <a:cubicBezTo>
                    <a:pt x="19" y="61"/>
                    <a:pt x="22" y="64"/>
                    <a:pt x="25" y="65"/>
                  </a:cubicBezTo>
                  <a:cubicBezTo>
                    <a:pt x="28" y="67"/>
                    <a:pt x="31" y="68"/>
                    <a:pt x="35" y="68"/>
                  </a:cubicBezTo>
                  <a:cubicBezTo>
                    <a:pt x="40" y="68"/>
                    <a:pt x="43" y="67"/>
                    <a:pt x="46" y="65"/>
                  </a:cubicBezTo>
                  <a:cubicBezTo>
                    <a:pt x="49" y="63"/>
                    <a:pt x="51" y="61"/>
                    <a:pt x="53" y="59"/>
                  </a:cubicBezTo>
                  <a:cubicBezTo>
                    <a:pt x="55" y="56"/>
                    <a:pt x="56" y="53"/>
                    <a:pt x="57" y="49"/>
                  </a:cubicBezTo>
                  <a:cubicBezTo>
                    <a:pt x="58" y="46"/>
                    <a:pt x="58" y="42"/>
                    <a:pt x="58" y="39"/>
                  </a:cubicBezTo>
                  <a:cubicBezTo>
                    <a:pt x="58" y="35"/>
                    <a:pt x="58" y="32"/>
                    <a:pt x="57" y="28"/>
                  </a:cubicBez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gray">
            <a:xfrm>
              <a:off x="1938338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8" y="11"/>
                    <a:pt x="35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gray">
            <a:xfrm>
              <a:off x="2241550" y="4627563"/>
              <a:ext cx="15081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7"/>
                </a:cxn>
                <a:cxn ang="0">
                  <a:pos x="12" y="17"/>
                </a:cxn>
                <a:cxn ang="0">
                  <a:pos x="23" y="4"/>
                </a:cxn>
                <a:cxn ang="0">
                  <a:pos x="40" y="0"/>
                </a:cxn>
                <a:cxn ang="0">
                  <a:pos x="40" y="13"/>
                </a:cxn>
                <a:cxn ang="0">
                  <a:pos x="27" y="15"/>
                </a:cxn>
                <a:cxn ang="0">
                  <a:pos x="18" y="21"/>
                </a:cxn>
                <a:cxn ang="0">
                  <a:pos x="14" y="31"/>
                </a:cxn>
                <a:cxn ang="0">
                  <a:pos x="12" y="43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40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5" y="11"/>
                    <a:pt x="19" y="7"/>
                    <a:pt x="23" y="4"/>
                  </a:cubicBezTo>
                  <a:cubicBezTo>
                    <a:pt x="27" y="1"/>
                    <a:pt x="33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5" y="13"/>
                    <a:pt x="30" y="14"/>
                    <a:pt x="27" y="15"/>
                  </a:cubicBezTo>
                  <a:cubicBezTo>
                    <a:pt x="23" y="16"/>
                    <a:pt x="21" y="18"/>
                    <a:pt x="18" y="21"/>
                  </a:cubicBezTo>
                  <a:cubicBezTo>
                    <a:pt x="16" y="24"/>
                    <a:pt x="15" y="27"/>
                    <a:pt x="14" y="31"/>
                  </a:cubicBezTo>
                  <a:cubicBezTo>
                    <a:pt x="13" y="34"/>
                    <a:pt x="12" y="39"/>
                    <a:pt x="12" y="43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gray">
            <a:xfrm>
              <a:off x="2425700" y="4525963"/>
              <a:ext cx="44450" cy="390525"/>
            </a:xfrm>
            <a:custGeom>
              <a:avLst/>
              <a:gdLst/>
              <a:ahLst/>
              <a:cxnLst>
                <a:cxn ang="0">
                  <a:pos x="28" y="35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35"/>
                </a:cxn>
                <a:cxn ang="0">
                  <a:pos x="0" y="69"/>
                </a:cxn>
                <a:cxn ang="0">
                  <a:pos x="28" y="69"/>
                </a:cxn>
                <a:cxn ang="0">
                  <a:pos x="28" y="246"/>
                </a:cxn>
                <a:cxn ang="0">
                  <a:pos x="0" y="246"/>
                </a:cxn>
                <a:cxn ang="0">
                  <a:pos x="0" y="69"/>
                </a:cxn>
              </a:cxnLst>
              <a:rect l="0" t="0" r="r" b="b"/>
              <a:pathLst>
                <a:path w="28" h="246">
                  <a:moveTo>
                    <a:pt x="28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35"/>
                  </a:lnTo>
                  <a:close/>
                  <a:moveTo>
                    <a:pt x="0" y="69"/>
                  </a:moveTo>
                  <a:lnTo>
                    <a:pt x="28" y="69"/>
                  </a:lnTo>
                  <a:lnTo>
                    <a:pt x="28" y="246"/>
                  </a:lnTo>
                  <a:lnTo>
                    <a:pt x="0" y="24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gray">
            <a:xfrm>
              <a:off x="2527300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2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4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2" y="76"/>
                    <a:pt x="44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2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1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7" y="11"/>
                    <a:pt x="34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gray">
            <a:xfrm>
              <a:off x="2832100" y="4627563"/>
              <a:ext cx="236538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2" y="3"/>
                </a:cxn>
                <a:cxn ang="0">
                  <a:pos x="37" y="0"/>
                </a:cxn>
                <a:cxn ang="0">
                  <a:pos x="49" y="2"/>
                </a:cxn>
                <a:cxn ang="0">
                  <a:pos x="57" y="8"/>
                </a:cxn>
                <a:cxn ang="0">
                  <a:pos x="61" y="16"/>
                </a:cxn>
                <a:cxn ang="0">
                  <a:pos x="63" y="27"/>
                </a:cxn>
                <a:cxn ang="0">
                  <a:pos x="63" y="77"/>
                </a:cxn>
                <a:cxn ang="0">
                  <a:pos x="50" y="77"/>
                </a:cxn>
                <a:cxn ang="0">
                  <a:pos x="50" y="26"/>
                </a:cxn>
                <a:cxn ang="0">
                  <a:pos x="46" y="15"/>
                </a:cxn>
                <a:cxn ang="0">
                  <a:pos x="35" y="11"/>
                </a:cxn>
                <a:cxn ang="0">
                  <a:pos x="25" y="13"/>
                </a:cxn>
                <a:cxn ang="0">
                  <a:pos x="18" y="17"/>
                </a:cxn>
                <a:cxn ang="0">
                  <a:pos x="14" y="25"/>
                </a:cxn>
                <a:cxn ang="0">
                  <a:pos x="13" y="34"/>
                </a:cxn>
                <a:cxn ang="0">
                  <a:pos x="13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63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5" y="9"/>
                    <a:pt x="18" y="5"/>
                    <a:pt x="22" y="3"/>
                  </a:cubicBezTo>
                  <a:cubicBezTo>
                    <a:pt x="27" y="1"/>
                    <a:pt x="31" y="0"/>
                    <a:pt x="37" y="0"/>
                  </a:cubicBezTo>
                  <a:cubicBezTo>
                    <a:pt x="42" y="0"/>
                    <a:pt x="46" y="1"/>
                    <a:pt x="49" y="2"/>
                  </a:cubicBezTo>
                  <a:cubicBezTo>
                    <a:pt x="52" y="3"/>
                    <a:pt x="55" y="5"/>
                    <a:pt x="57" y="8"/>
                  </a:cubicBezTo>
                  <a:cubicBezTo>
                    <a:pt x="59" y="10"/>
                    <a:pt x="61" y="13"/>
                    <a:pt x="61" y="16"/>
                  </a:cubicBezTo>
                  <a:cubicBezTo>
                    <a:pt x="62" y="20"/>
                    <a:pt x="63" y="23"/>
                    <a:pt x="63" y="2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1"/>
                    <a:pt x="49" y="18"/>
                    <a:pt x="46" y="15"/>
                  </a:cubicBezTo>
                  <a:cubicBezTo>
                    <a:pt x="43" y="12"/>
                    <a:pt x="40" y="11"/>
                    <a:pt x="35" y="11"/>
                  </a:cubicBezTo>
                  <a:cubicBezTo>
                    <a:pt x="31" y="11"/>
                    <a:pt x="28" y="11"/>
                    <a:pt x="25" y="13"/>
                  </a:cubicBezTo>
                  <a:cubicBezTo>
                    <a:pt x="22" y="14"/>
                    <a:pt x="20" y="15"/>
                    <a:pt x="18" y="17"/>
                  </a:cubicBezTo>
                  <a:cubicBezTo>
                    <a:pt x="16" y="20"/>
                    <a:pt x="15" y="22"/>
                    <a:pt x="14" y="25"/>
                  </a:cubicBezTo>
                  <a:cubicBezTo>
                    <a:pt x="13" y="28"/>
                    <a:pt x="13" y="31"/>
                    <a:pt x="13" y="34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gray">
            <a:xfrm>
              <a:off x="3121025" y="4627563"/>
              <a:ext cx="255588" cy="293688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48" y="15"/>
                </a:cxn>
                <a:cxn ang="0">
                  <a:pos x="36" y="11"/>
                </a:cxn>
                <a:cxn ang="0">
                  <a:pos x="25" y="13"/>
                </a:cxn>
                <a:cxn ang="0">
                  <a:pos x="18" y="20"/>
                </a:cxn>
                <a:cxn ang="0">
                  <a:pos x="14" y="29"/>
                </a:cxn>
                <a:cxn ang="0">
                  <a:pos x="13" y="40"/>
                </a:cxn>
                <a:cxn ang="0">
                  <a:pos x="14" y="50"/>
                </a:cxn>
                <a:cxn ang="0">
                  <a:pos x="18" y="59"/>
                </a:cxn>
                <a:cxn ang="0">
                  <a:pos x="24" y="65"/>
                </a:cxn>
                <a:cxn ang="0">
                  <a:pos x="35" y="68"/>
                </a:cxn>
                <a:cxn ang="0">
                  <a:pos x="49" y="63"/>
                </a:cxn>
                <a:cxn ang="0">
                  <a:pos x="55" y="49"/>
                </a:cxn>
                <a:cxn ang="0">
                  <a:pos x="68" y="49"/>
                </a:cxn>
                <a:cxn ang="0">
                  <a:pos x="57" y="71"/>
                </a:cxn>
                <a:cxn ang="0">
                  <a:pos x="35" y="78"/>
                </a:cxn>
                <a:cxn ang="0">
                  <a:pos x="20" y="76"/>
                </a:cxn>
                <a:cxn ang="0">
                  <a:pos x="8" y="68"/>
                </a:cxn>
                <a:cxn ang="0">
                  <a:pos x="2" y="56"/>
                </a:cxn>
                <a:cxn ang="0">
                  <a:pos x="0" y="40"/>
                </a:cxn>
                <a:cxn ang="0">
                  <a:pos x="2" y="24"/>
                </a:cxn>
                <a:cxn ang="0">
                  <a:pos x="8" y="12"/>
                </a:cxn>
                <a:cxn ang="0">
                  <a:pos x="19" y="3"/>
                </a:cxn>
                <a:cxn ang="0">
                  <a:pos x="35" y="0"/>
                </a:cxn>
                <a:cxn ang="0">
                  <a:pos x="47" y="1"/>
                </a:cxn>
                <a:cxn ang="0">
                  <a:pos x="57" y="6"/>
                </a:cxn>
                <a:cxn ang="0">
                  <a:pos x="64" y="14"/>
                </a:cxn>
                <a:cxn ang="0">
                  <a:pos x="68" y="26"/>
                </a:cxn>
                <a:cxn ang="0">
                  <a:pos x="55" y="26"/>
                </a:cxn>
              </a:cxnLst>
              <a:rect l="0" t="0" r="r" b="b"/>
              <a:pathLst>
                <a:path w="68" h="78">
                  <a:moveTo>
                    <a:pt x="55" y="26"/>
                  </a:moveTo>
                  <a:cubicBezTo>
                    <a:pt x="54" y="21"/>
                    <a:pt x="52" y="17"/>
                    <a:pt x="48" y="15"/>
                  </a:cubicBezTo>
                  <a:cubicBezTo>
                    <a:pt x="45" y="12"/>
                    <a:pt x="41" y="11"/>
                    <a:pt x="36" y="11"/>
                  </a:cubicBezTo>
                  <a:cubicBezTo>
                    <a:pt x="32" y="11"/>
                    <a:pt x="28" y="12"/>
                    <a:pt x="25" y="13"/>
                  </a:cubicBezTo>
                  <a:cubicBezTo>
                    <a:pt x="22" y="15"/>
                    <a:pt x="19" y="17"/>
                    <a:pt x="18" y="20"/>
                  </a:cubicBezTo>
                  <a:cubicBezTo>
                    <a:pt x="16" y="22"/>
                    <a:pt x="15" y="26"/>
                    <a:pt x="14" y="29"/>
                  </a:cubicBezTo>
                  <a:cubicBezTo>
                    <a:pt x="13" y="33"/>
                    <a:pt x="13" y="36"/>
                    <a:pt x="13" y="40"/>
                  </a:cubicBezTo>
                  <a:cubicBezTo>
                    <a:pt x="13" y="44"/>
                    <a:pt x="13" y="47"/>
                    <a:pt x="14" y="50"/>
                  </a:cubicBezTo>
                  <a:cubicBezTo>
                    <a:pt x="15" y="54"/>
                    <a:pt x="16" y="57"/>
                    <a:pt x="18" y="59"/>
                  </a:cubicBezTo>
                  <a:cubicBezTo>
                    <a:pt x="19" y="62"/>
                    <a:pt x="22" y="64"/>
                    <a:pt x="24" y="65"/>
                  </a:cubicBezTo>
                  <a:cubicBezTo>
                    <a:pt x="27" y="67"/>
                    <a:pt x="31" y="68"/>
                    <a:pt x="35" y="68"/>
                  </a:cubicBezTo>
                  <a:cubicBezTo>
                    <a:pt x="41" y="68"/>
                    <a:pt x="45" y="66"/>
                    <a:pt x="49" y="63"/>
                  </a:cubicBezTo>
                  <a:cubicBezTo>
                    <a:pt x="52" y="59"/>
                    <a:pt x="54" y="55"/>
                    <a:pt x="55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6" y="58"/>
                    <a:pt x="63" y="66"/>
                    <a:pt x="57" y="71"/>
                  </a:cubicBezTo>
                  <a:cubicBezTo>
                    <a:pt x="52" y="76"/>
                    <a:pt x="44" y="78"/>
                    <a:pt x="35" y="78"/>
                  </a:cubicBezTo>
                  <a:cubicBezTo>
                    <a:pt x="29" y="78"/>
                    <a:pt x="24" y="78"/>
                    <a:pt x="20" y="76"/>
                  </a:cubicBezTo>
                  <a:cubicBezTo>
                    <a:pt x="15" y="74"/>
                    <a:pt x="11" y="71"/>
                    <a:pt x="8" y="68"/>
                  </a:cubicBezTo>
                  <a:cubicBezTo>
                    <a:pt x="6" y="64"/>
                    <a:pt x="3" y="60"/>
                    <a:pt x="2" y="56"/>
                  </a:cubicBezTo>
                  <a:cubicBezTo>
                    <a:pt x="0" y="51"/>
                    <a:pt x="0" y="46"/>
                    <a:pt x="0" y="40"/>
                  </a:cubicBezTo>
                  <a:cubicBezTo>
                    <a:pt x="0" y="35"/>
                    <a:pt x="0" y="29"/>
                    <a:pt x="2" y="24"/>
                  </a:cubicBezTo>
                  <a:cubicBezTo>
                    <a:pt x="3" y="19"/>
                    <a:pt x="5" y="15"/>
                    <a:pt x="8" y="12"/>
                  </a:cubicBezTo>
                  <a:cubicBezTo>
                    <a:pt x="11" y="8"/>
                    <a:pt x="15" y="5"/>
                    <a:pt x="19" y="3"/>
                  </a:cubicBezTo>
                  <a:cubicBezTo>
                    <a:pt x="24" y="1"/>
                    <a:pt x="29" y="0"/>
                    <a:pt x="35" y="0"/>
                  </a:cubicBezTo>
                  <a:cubicBezTo>
                    <a:pt x="39" y="0"/>
                    <a:pt x="43" y="0"/>
                    <a:pt x="47" y="1"/>
                  </a:cubicBezTo>
                  <a:cubicBezTo>
                    <a:pt x="51" y="2"/>
                    <a:pt x="54" y="4"/>
                    <a:pt x="57" y="6"/>
                  </a:cubicBezTo>
                  <a:cubicBezTo>
                    <a:pt x="60" y="8"/>
                    <a:pt x="62" y="11"/>
                    <a:pt x="64" y="14"/>
                  </a:cubicBezTo>
                  <a:cubicBezTo>
                    <a:pt x="66" y="17"/>
                    <a:pt x="67" y="21"/>
                    <a:pt x="68" y="26"/>
                  </a:cubicBezTo>
                  <a:lnTo>
                    <a:pt x="55" y="26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4" name="Freeform 17"/>
            <p:cNvSpPr>
              <a:spLocks noEditPoints="1"/>
            </p:cNvSpPr>
            <p:nvPr/>
          </p:nvSpPr>
          <p:spPr bwMode="gray">
            <a:xfrm>
              <a:off x="3409950" y="4627563"/>
              <a:ext cx="261938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70" h="78">
                  <a:moveTo>
                    <a:pt x="68" y="53"/>
                  </a:moveTo>
                  <a:cubicBezTo>
                    <a:pt x="67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8" y="1"/>
                    <a:pt x="52" y="4"/>
                  </a:cubicBezTo>
                  <a:cubicBezTo>
                    <a:pt x="56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70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7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8" y="11"/>
                    <a:pt x="35" y="11"/>
                  </a:cubicBezTo>
                  <a:cubicBezTo>
                    <a:pt x="31" y="11"/>
                    <a:pt x="29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gray">
            <a:xfrm>
              <a:off x="3833813" y="4548188"/>
              <a:ext cx="150813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6" y="84"/>
                </a:cxn>
                <a:cxn ang="0">
                  <a:pos x="27" y="86"/>
                </a:cxn>
                <a:cxn ang="0">
                  <a:pos x="30" y="87"/>
                </a:cxn>
                <a:cxn ang="0">
                  <a:pos x="35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1" y="98"/>
                </a:cxn>
                <a:cxn ang="0">
                  <a:pos x="23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3" y="81"/>
                </a:cxn>
                <a:cxn ang="0">
                  <a:pos x="13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3" y="23"/>
                </a:cxn>
                <a:cxn ang="0">
                  <a:pos x="13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6" y="83"/>
                    <a:pt x="26" y="84"/>
                  </a:cubicBezTo>
                  <a:cubicBezTo>
                    <a:pt x="26" y="85"/>
                    <a:pt x="27" y="85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1" y="87"/>
                    <a:pt x="33" y="87"/>
                    <a:pt x="35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8" y="98"/>
                    <a:pt x="25" y="98"/>
                    <a:pt x="23" y="97"/>
                  </a:cubicBezTo>
                  <a:cubicBezTo>
                    <a:pt x="21" y="97"/>
                    <a:pt x="19" y="96"/>
                    <a:pt x="17" y="95"/>
                  </a:cubicBezTo>
                  <a:cubicBezTo>
                    <a:pt x="16" y="94"/>
                    <a:pt x="15" y="92"/>
                    <a:pt x="14" y="90"/>
                  </a:cubicBezTo>
                  <a:cubicBezTo>
                    <a:pt x="13" y="88"/>
                    <a:pt x="13" y="85"/>
                    <a:pt x="13" y="8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gray">
            <a:xfrm>
              <a:off x="4037013" y="4525963"/>
              <a:ext cx="233363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0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6" y="34"/>
                </a:cxn>
                <a:cxn ang="0">
                  <a:pos x="22" y="30"/>
                </a:cxn>
                <a:cxn ang="0">
                  <a:pos x="29" y="28"/>
                </a:cxn>
                <a:cxn ang="0">
                  <a:pos x="36" y="27"/>
                </a:cxn>
                <a:cxn ang="0">
                  <a:pos x="48" y="29"/>
                </a:cxn>
                <a:cxn ang="0">
                  <a:pos x="56" y="35"/>
                </a:cxn>
                <a:cxn ang="0">
                  <a:pos x="60" y="43"/>
                </a:cxn>
                <a:cxn ang="0">
                  <a:pos x="62" y="54"/>
                </a:cxn>
                <a:cxn ang="0">
                  <a:pos x="62" y="104"/>
                </a:cxn>
                <a:cxn ang="0">
                  <a:pos x="49" y="104"/>
                </a:cxn>
                <a:cxn ang="0">
                  <a:pos x="49" y="53"/>
                </a:cxn>
                <a:cxn ang="0">
                  <a:pos x="45" y="42"/>
                </a:cxn>
                <a:cxn ang="0">
                  <a:pos x="34" y="38"/>
                </a:cxn>
                <a:cxn ang="0">
                  <a:pos x="24" y="40"/>
                </a:cxn>
                <a:cxn ang="0">
                  <a:pos x="17" y="44"/>
                </a:cxn>
                <a:cxn ang="0">
                  <a:pos x="13" y="52"/>
                </a:cxn>
                <a:cxn ang="0">
                  <a:pos x="12" y="61"/>
                </a:cxn>
                <a:cxn ang="0">
                  <a:pos x="12" y="104"/>
                </a:cxn>
                <a:cxn ang="0">
                  <a:pos x="0" y="104"/>
                </a:cxn>
                <a:cxn ang="0">
                  <a:pos x="0" y="0"/>
                </a:cxn>
              </a:cxnLst>
              <a:rect l="0" t="0" r="r" b="b"/>
              <a:pathLst>
                <a:path w="62" h="104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37"/>
                    <a:pt x="15" y="35"/>
                    <a:pt x="16" y="34"/>
                  </a:cubicBezTo>
                  <a:cubicBezTo>
                    <a:pt x="18" y="32"/>
                    <a:pt x="20" y="31"/>
                    <a:pt x="22" y="30"/>
                  </a:cubicBezTo>
                  <a:cubicBezTo>
                    <a:pt x="24" y="29"/>
                    <a:pt x="27" y="28"/>
                    <a:pt x="29" y="28"/>
                  </a:cubicBezTo>
                  <a:cubicBezTo>
                    <a:pt x="31" y="27"/>
                    <a:pt x="34" y="27"/>
                    <a:pt x="36" y="27"/>
                  </a:cubicBezTo>
                  <a:cubicBezTo>
                    <a:pt x="41" y="27"/>
                    <a:pt x="45" y="28"/>
                    <a:pt x="48" y="29"/>
                  </a:cubicBezTo>
                  <a:cubicBezTo>
                    <a:pt x="52" y="30"/>
                    <a:pt x="54" y="32"/>
                    <a:pt x="56" y="35"/>
                  </a:cubicBezTo>
                  <a:cubicBezTo>
                    <a:pt x="58" y="37"/>
                    <a:pt x="60" y="40"/>
                    <a:pt x="60" y="43"/>
                  </a:cubicBezTo>
                  <a:cubicBezTo>
                    <a:pt x="61" y="47"/>
                    <a:pt x="62" y="50"/>
                    <a:pt x="62" y="5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48"/>
                    <a:pt x="48" y="45"/>
                    <a:pt x="45" y="42"/>
                  </a:cubicBezTo>
                  <a:cubicBezTo>
                    <a:pt x="43" y="39"/>
                    <a:pt x="39" y="38"/>
                    <a:pt x="34" y="38"/>
                  </a:cubicBezTo>
                  <a:cubicBezTo>
                    <a:pt x="30" y="38"/>
                    <a:pt x="27" y="38"/>
                    <a:pt x="24" y="40"/>
                  </a:cubicBezTo>
                  <a:cubicBezTo>
                    <a:pt x="22" y="41"/>
                    <a:pt x="19" y="42"/>
                    <a:pt x="17" y="44"/>
                  </a:cubicBezTo>
                  <a:cubicBezTo>
                    <a:pt x="16" y="47"/>
                    <a:pt x="14" y="49"/>
                    <a:pt x="13" y="52"/>
                  </a:cubicBezTo>
                  <a:cubicBezTo>
                    <a:pt x="12" y="55"/>
                    <a:pt x="12" y="58"/>
                    <a:pt x="12" y="6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gray">
            <a:xfrm>
              <a:off x="4322763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2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2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49" y="17"/>
                </a:cxn>
                <a:cxn ang="0">
                  <a:pos x="43" y="12"/>
                </a:cxn>
                <a:cxn ang="0">
                  <a:pos x="34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1" y="76"/>
                    <a:pt x="44" y="78"/>
                    <a:pt x="36" y="78"/>
                  </a:cubicBezTo>
                  <a:cubicBezTo>
                    <a:pt x="30" y="78"/>
                    <a:pt x="24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2" y="23"/>
                  </a:cubicBezTo>
                  <a:cubicBezTo>
                    <a:pt x="4" y="19"/>
                    <a:pt x="6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2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1" y="68"/>
                    <a:pt x="46" y="66"/>
                    <a:pt x="49" y="64"/>
                  </a:cubicBezTo>
                  <a:cubicBezTo>
                    <a:pt x="52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1" y="19"/>
                    <a:pt x="49" y="17"/>
                  </a:cubicBezTo>
                  <a:cubicBezTo>
                    <a:pt x="48" y="15"/>
                    <a:pt x="45" y="14"/>
                    <a:pt x="43" y="12"/>
                  </a:cubicBezTo>
                  <a:cubicBezTo>
                    <a:pt x="40" y="11"/>
                    <a:pt x="37" y="11"/>
                    <a:pt x="34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gray">
            <a:xfrm>
              <a:off x="4762500" y="4627563"/>
              <a:ext cx="254000" cy="293688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49" y="15"/>
                </a:cxn>
                <a:cxn ang="0">
                  <a:pos x="36" y="11"/>
                </a:cxn>
                <a:cxn ang="0">
                  <a:pos x="25" y="13"/>
                </a:cxn>
                <a:cxn ang="0">
                  <a:pos x="18" y="20"/>
                </a:cxn>
                <a:cxn ang="0">
                  <a:pos x="14" y="29"/>
                </a:cxn>
                <a:cxn ang="0">
                  <a:pos x="13" y="40"/>
                </a:cxn>
                <a:cxn ang="0">
                  <a:pos x="14" y="50"/>
                </a:cxn>
                <a:cxn ang="0">
                  <a:pos x="18" y="59"/>
                </a:cxn>
                <a:cxn ang="0">
                  <a:pos x="25" y="65"/>
                </a:cxn>
                <a:cxn ang="0">
                  <a:pos x="35" y="68"/>
                </a:cxn>
                <a:cxn ang="0">
                  <a:pos x="49" y="63"/>
                </a:cxn>
                <a:cxn ang="0">
                  <a:pos x="56" y="49"/>
                </a:cxn>
                <a:cxn ang="0">
                  <a:pos x="68" y="49"/>
                </a:cxn>
                <a:cxn ang="0">
                  <a:pos x="58" y="71"/>
                </a:cxn>
                <a:cxn ang="0">
                  <a:pos x="35" y="78"/>
                </a:cxn>
                <a:cxn ang="0">
                  <a:pos x="20" y="76"/>
                </a:cxn>
                <a:cxn ang="0">
                  <a:pos x="9" y="68"/>
                </a:cxn>
                <a:cxn ang="0">
                  <a:pos x="2" y="56"/>
                </a:cxn>
                <a:cxn ang="0">
                  <a:pos x="0" y="40"/>
                </a:cxn>
                <a:cxn ang="0">
                  <a:pos x="2" y="24"/>
                </a:cxn>
                <a:cxn ang="0">
                  <a:pos x="9" y="12"/>
                </a:cxn>
                <a:cxn ang="0">
                  <a:pos x="20" y="3"/>
                </a:cxn>
                <a:cxn ang="0">
                  <a:pos x="36" y="0"/>
                </a:cxn>
                <a:cxn ang="0">
                  <a:pos x="48" y="1"/>
                </a:cxn>
                <a:cxn ang="0">
                  <a:pos x="58" y="6"/>
                </a:cxn>
                <a:cxn ang="0">
                  <a:pos x="65" y="14"/>
                </a:cxn>
                <a:cxn ang="0">
                  <a:pos x="68" y="26"/>
                </a:cxn>
                <a:cxn ang="0">
                  <a:pos x="55" y="26"/>
                </a:cxn>
              </a:cxnLst>
              <a:rect l="0" t="0" r="r" b="b"/>
              <a:pathLst>
                <a:path w="68" h="78">
                  <a:moveTo>
                    <a:pt x="55" y="26"/>
                  </a:moveTo>
                  <a:cubicBezTo>
                    <a:pt x="54" y="21"/>
                    <a:pt x="52" y="17"/>
                    <a:pt x="49" y="15"/>
                  </a:cubicBezTo>
                  <a:cubicBezTo>
                    <a:pt x="46" y="12"/>
                    <a:pt x="42" y="11"/>
                    <a:pt x="36" y="11"/>
                  </a:cubicBezTo>
                  <a:cubicBezTo>
                    <a:pt x="32" y="11"/>
                    <a:pt x="28" y="12"/>
                    <a:pt x="25" y="13"/>
                  </a:cubicBezTo>
                  <a:cubicBezTo>
                    <a:pt x="22" y="15"/>
                    <a:pt x="20" y="17"/>
                    <a:pt x="18" y="20"/>
                  </a:cubicBezTo>
                  <a:cubicBezTo>
                    <a:pt x="16" y="22"/>
                    <a:pt x="15" y="26"/>
                    <a:pt x="14" y="29"/>
                  </a:cubicBezTo>
                  <a:cubicBezTo>
                    <a:pt x="13" y="33"/>
                    <a:pt x="13" y="36"/>
                    <a:pt x="13" y="40"/>
                  </a:cubicBezTo>
                  <a:cubicBezTo>
                    <a:pt x="13" y="44"/>
                    <a:pt x="13" y="47"/>
                    <a:pt x="14" y="50"/>
                  </a:cubicBezTo>
                  <a:cubicBezTo>
                    <a:pt x="15" y="54"/>
                    <a:pt x="16" y="57"/>
                    <a:pt x="18" y="59"/>
                  </a:cubicBezTo>
                  <a:cubicBezTo>
                    <a:pt x="20" y="62"/>
                    <a:pt x="22" y="64"/>
                    <a:pt x="25" y="65"/>
                  </a:cubicBezTo>
                  <a:cubicBezTo>
                    <a:pt x="28" y="67"/>
                    <a:pt x="31" y="68"/>
                    <a:pt x="35" y="68"/>
                  </a:cubicBezTo>
                  <a:cubicBezTo>
                    <a:pt x="41" y="68"/>
                    <a:pt x="46" y="66"/>
                    <a:pt x="49" y="63"/>
                  </a:cubicBezTo>
                  <a:cubicBezTo>
                    <a:pt x="53" y="59"/>
                    <a:pt x="55" y="55"/>
                    <a:pt x="56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7" y="58"/>
                    <a:pt x="63" y="66"/>
                    <a:pt x="58" y="71"/>
                  </a:cubicBezTo>
                  <a:cubicBezTo>
                    <a:pt x="52" y="76"/>
                    <a:pt x="45" y="78"/>
                    <a:pt x="35" y="78"/>
                  </a:cubicBezTo>
                  <a:cubicBezTo>
                    <a:pt x="29" y="78"/>
                    <a:pt x="24" y="78"/>
                    <a:pt x="20" y="76"/>
                  </a:cubicBezTo>
                  <a:cubicBezTo>
                    <a:pt x="16" y="74"/>
                    <a:pt x="12" y="71"/>
                    <a:pt x="9" y="68"/>
                  </a:cubicBezTo>
                  <a:cubicBezTo>
                    <a:pt x="6" y="64"/>
                    <a:pt x="4" y="60"/>
                    <a:pt x="2" y="56"/>
                  </a:cubicBezTo>
                  <a:cubicBezTo>
                    <a:pt x="1" y="51"/>
                    <a:pt x="0" y="46"/>
                    <a:pt x="0" y="40"/>
                  </a:cubicBezTo>
                  <a:cubicBezTo>
                    <a:pt x="0" y="35"/>
                    <a:pt x="1" y="29"/>
                    <a:pt x="2" y="24"/>
                  </a:cubicBezTo>
                  <a:cubicBezTo>
                    <a:pt x="4" y="19"/>
                    <a:pt x="6" y="15"/>
                    <a:pt x="9" y="12"/>
                  </a:cubicBezTo>
                  <a:cubicBezTo>
                    <a:pt x="12" y="8"/>
                    <a:pt x="15" y="5"/>
                    <a:pt x="20" y="3"/>
                  </a:cubicBezTo>
                  <a:cubicBezTo>
                    <a:pt x="24" y="1"/>
                    <a:pt x="30" y="0"/>
                    <a:pt x="36" y="0"/>
                  </a:cubicBezTo>
                  <a:cubicBezTo>
                    <a:pt x="40" y="0"/>
                    <a:pt x="44" y="0"/>
                    <a:pt x="48" y="1"/>
                  </a:cubicBezTo>
                  <a:cubicBezTo>
                    <a:pt x="51" y="2"/>
                    <a:pt x="55" y="4"/>
                    <a:pt x="58" y="6"/>
                  </a:cubicBezTo>
                  <a:cubicBezTo>
                    <a:pt x="60" y="8"/>
                    <a:pt x="63" y="11"/>
                    <a:pt x="65" y="14"/>
                  </a:cubicBezTo>
                  <a:cubicBezTo>
                    <a:pt x="66" y="17"/>
                    <a:pt x="68" y="21"/>
                    <a:pt x="68" y="26"/>
                  </a:cubicBezTo>
                  <a:lnTo>
                    <a:pt x="55" y="26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9" name="Freeform 22"/>
            <p:cNvSpPr>
              <a:spLocks noEditPoints="1"/>
            </p:cNvSpPr>
            <p:nvPr/>
          </p:nvSpPr>
          <p:spPr bwMode="gray">
            <a:xfrm>
              <a:off x="5051425" y="4627563"/>
              <a:ext cx="273050" cy="293688"/>
            </a:xfrm>
            <a:custGeom>
              <a:avLst/>
              <a:gdLst/>
              <a:ahLst/>
              <a:cxnLst>
                <a:cxn ang="0">
                  <a:pos x="3" y="24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7" y="0"/>
                </a:cxn>
                <a:cxn ang="0">
                  <a:pos x="53" y="3"/>
                </a:cxn>
                <a:cxn ang="0">
                  <a:pos x="64" y="11"/>
                </a:cxn>
                <a:cxn ang="0">
                  <a:pos x="71" y="24"/>
                </a:cxn>
                <a:cxn ang="0">
                  <a:pos x="73" y="39"/>
                </a:cxn>
                <a:cxn ang="0">
                  <a:pos x="71" y="55"/>
                </a:cxn>
                <a:cxn ang="0">
                  <a:pos x="64" y="67"/>
                </a:cxn>
                <a:cxn ang="0">
                  <a:pos x="53" y="75"/>
                </a:cxn>
                <a:cxn ang="0">
                  <a:pos x="37" y="78"/>
                </a:cxn>
                <a:cxn ang="0">
                  <a:pos x="21" y="75"/>
                </a:cxn>
                <a:cxn ang="0">
                  <a:pos x="10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4"/>
                </a:cxn>
                <a:cxn ang="0">
                  <a:pos x="15" y="51"/>
                </a:cxn>
                <a:cxn ang="0">
                  <a:pos x="20" y="60"/>
                </a:cxn>
                <a:cxn ang="0">
                  <a:pos x="28" y="66"/>
                </a:cxn>
                <a:cxn ang="0">
                  <a:pos x="37" y="68"/>
                </a:cxn>
                <a:cxn ang="0">
                  <a:pos x="46" y="66"/>
                </a:cxn>
                <a:cxn ang="0">
                  <a:pos x="53" y="60"/>
                </a:cxn>
                <a:cxn ang="0">
                  <a:pos x="58" y="51"/>
                </a:cxn>
                <a:cxn ang="0">
                  <a:pos x="60" y="39"/>
                </a:cxn>
                <a:cxn ang="0">
                  <a:pos x="58" y="27"/>
                </a:cxn>
                <a:cxn ang="0">
                  <a:pos x="53" y="18"/>
                </a:cxn>
                <a:cxn ang="0">
                  <a:pos x="46" y="13"/>
                </a:cxn>
                <a:cxn ang="0">
                  <a:pos x="37" y="11"/>
                </a:cxn>
                <a:cxn ang="0">
                  <a:pos x="28" y="13"/>
                </a:cxn>
                <a:cxn ang="0">
                  <a:pos x="20" y="18"/>
                </a:cxn>
                <a:cxn ang="0">
                  <a:pos x="15" y="27"/>
                </a:cxn>
                <a:cxn ang="0">
                  <a:pos x="13" y="39"/>
                </a:cxn>
                <a:cxn ang="0">
                  <a:pos x="15" y="51"/>
                </a:cxn>
              </a:cxnLst>
              <a:rect l="0" t="0" r="r" b="b"/>
              <a:pathLst>
                <a:path w="73" h="78">
                  <a:moveTo>
                    <a:pt x="3" y="24"/>
                  </a:moveTo>
                  <a:cubicBezTo>
                    <a:pt x="4" y="19"/>
                    <a:pt x="7" y="15"/>
                    <a:pt x="10" y="11"/>
                  </a:cubicBezTo>
                  <a:cubicBezTo>
                    <a:pt x="13" y="8"/>
                    <a:pt x="17" y="5"/>
                    <a:pt x="21" y="3"/>
                  </a:cubicBezTo>
                  <a:cubicBezTo>
                    <a:pt x="26" y="1"/>
                    <a:pt x="31" y="0"/>
                    <a:pt x="37" y="0"/>
                  </a:cubicBezTo>
                  <a:cubicBezTo>
                    <a:pt x="43" y="0"/>
                    <a:pt x="48" y="1"/>
                    <a:pt x="53" y="3"/>
                  </a:cubicBezTo>
                  <a:cubicBezTo>
                    <a:pt x="57" y="5"/>
                    <a:pt x="61" y="8"/>
                    <a:pt x="64" y="11"/>
                  </a:cubicBezTo>
                  <a:cubicBezTo>
                    <a:pt x="67" y="15"/>
                    <a:pt x="69" y="19"/>
                    <a:pt x="71" y="24"/>
                  </a:cubicBezTo>
                  <a:cubicBezTo>
                    <a:pt x="73" y="29"/>
                    <a:pt x="73" y="34"/>
                    <a:pt x="73" y="39"/>
                  </a:cubicBezTo>
                  <a:cubicBezTo>
                    <a:pt x="73" y="45"/>
                    <a:pt x="73" y="50"/>
                    <a:pt x="71" y="55"/>
                  </a:cubicBezTo>
                  <a:cubicBezTo>
                    <a:pt x="69" y="59"/>
                    <a:pt x="67" y="64"/>
                    <a:pt x="64" y="67"/>
                  </a:cubicBezTo>
                  <a:cubicBezTo>
                    <a:pt x="61" y="71"/>
                    <a:pt x="57" y="73"/>
                    <a:pt x="53" y="75"/>
                  </a:cubicBezTo>
                  <a:cubicBezTo>
                    <a:pt x="48" y="77"/>
                    <a:pt x="43" y="78"/>
                    <a:pt x="37" y="78"/>
                  </a:cubicBezTo>
                  <a:cubicBezTo>
                    <a:pt x="31" y="78"/>
                    <a:pt x="26" y="77"/>
                    <a:pt x="21" y="75"/>
                  </a:cubicBezTo>
                  <a:cubicBezTo>
                    <a:pt x="17" y="73"/>
                    <a:pt x="13" y="71"/>
                    <a:pt x="10" y="67"/>
                  </a:cubicBezTo>
                  <a:cubicBezTo>
                    <a:pt x="7" y="64"/>
                    <a:pt x="4" y="59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4"/>
                    <a:pt x="1" y="29"/>
                    <a:pt x="3" y="24"/>
                  </a:cubicBezTo>
                  <a:close/>
                  <a:moveTo>
                    <a:pt x="15" y="51"/>
                  </a:moveTo>
                  <a:cubicBezTo>
                    <a:pt x="16" y="55"/>
                    <a:pt x="18" y="58"/>
                    <a:pt x="20" y="60"/>
                  </a:cubicBezTo>
                  <a:cubicBezTo>
                    <a:pt x="22" y="63"/>
                    <a:pt x="25" y="64"/>
                    <a:pt x="28" y="66"/>
                  </a:cubicBezTo>
                  <a:cubicBezTo>
                    <a:pt x="31" y="67"/>
                    <a:pt x="34" y="68"/>
                    <a:pt x="37" y="68"/>
                  </a:cubicBezTo>
                  <a:cubicBezTo>
                    <a:pt x="40" y="68"/>
                    <a:pt x="43" y="67"/>
                    <a:pt x="46" y="66"/>
                  </a:cubicBezTo>
                  <a:cubicBezTo>
                    <a:pt x="49" y="64"/>
                    <a:pt x="51" y="63"/>
                    <a:pt x="53" y="60"/>
                  </a:cubicBezTo>
                  <a:cubicBezTo>
                    <a:pt x="56" y="58"/>
                    <a:pt x="57" y="55"/>
                    <a:pt x="58" y="51"/>
                  </a:cubicBezTo>
                  <a:cubicBezTo>
                    <a:pt x="60" y="48"/>
                    <a:pt x="60" y="44"/>
                    <a:pt x="60" y="39"/>
                  </a:cubicBezTo>
                  <a:cubicBezTo>
                    <a:pt x="60" y="35"/>
                    <a:pt x="60" y="31"/>
                    <a:pt x="58" y="27"/>
                  </a:cubicBezTo>
                  <a:cubicBezTo>
                    <a:pt x="57" y="24"/>
                    <a:pt x="56" y="21"/>
                    <a:pt x="53" y="18"/>
                  </a:cubicBezTo>
                  <a:cubicBezTo>
                    <a:pt x="51" y="16"/>
                    <a:pt x="49" y="14"/>
                    <a:pt x="46" y="13"/>
                  </a:cubicBezTo>
                  <a:cubicBezTo>
                    <a:pt x="43" y="11"/>
                    <a:pt x="40" y="11"/>
                    <a:pt x="37" y="11"/>
                  </a:cubicBezTo>
                  <a:cubicBezTo>
                    <a:pt x="34" y="11"/>
                    <a:pt x="31" y="11"/>
                    <a:pt x="28" y="13"/>
                  </a:cubicBezTo>
                  <a:cubicBezTo>
                    <a:pt x="25" y="14"/>
                    <a:pt x="22" y="16"/>
                    <a:pt x="20" y="18"/>
                  </a:cubicBezTo>
                  <a:cubicBezTo>
                    <a:pt x="18" y="21"/>
                    <a:pt x="16" y="24"/>
                    <a:pt x="15" y="27"/>
                  </a:cubicBezTo>
                  <a:cubicBezTo>
                    <a:pt x="14" y="31"/>
                    <a:pt x="13" y="35"/>
                    <a:pt x="13" y="39"/>
                  </a:cubicBezTo>
                  <a:cubicBezTo>
                    <a:pt x="13" y="44"/>
                    <a:pt x="14" y="48"/>
                    <a:pt x="15" y="51"/>
                  </a:cubicBez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gray">
            <a:xfrm>
              <a:off x="5376863" y="4627563"/>
              <a:ext cx="39846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9" y="3"/>
                </a:cxn>
                <a:cxn ang="0">
                  <a:pos x="57" y="13"/>
                </a:cxn>
                <a:cxn ang="0">
                  <a:pos x="67" y="3"/>
                </a:cxn>
                <a:cxn ang="0">
                  <a:pos x="81" y="0"/>
                </a:cxn>
                <a:cxn ang="0">
                  <a:pos x="91" y="1"/>
                </a:cxn>
                <a:cxn ang="0">
                  <a:pos x="99" y="5"/>
                </a:cxn>
                <a:cxn ang="0">
                  <a:pos x="104" y="12"/>
                </a:cxn>
                <a:cxn ang="0">
                  <a:pos x="106" y="22"/>
                </a:cxn>
                <a:cxn ang="0">
                  <a:pos x="106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3" y="21"/>
                </a:cxn>
                <a:cxn ang="0">
                  <a:pos x="91" y="16"/>
                </a:cxn>
                <a:cxn ang="0">
                  <a:pos x="86" y="12"/>
                </a:cxn>
                <a:cxn ang="0">
                  <a:pos x="79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7" y="77"/>
                </a:cxn>
                <a:cxn ang="0">
                  <a:pos x="47" y="27"/>
                </a:cxn>
                <a:cxn ang="0">
                  <a:pos x="46" y="21"/>
                </a:cxn>
                <a:cxn ang="0">
                  <a:pos x="44" y="15"/>
                </a:cxn>
                <a:cxn ang="0">
                  <a:pos x="40" y="12"/>
                </a:cxn>
                <a:cxn ang="0">
                  <a:pos x="33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4" y="25"/>
                </a:cxn>
                <a:cxn ang="0">
                  <a:pos x="13" y="30"/>
                </a:cxn>
                <a:cxn ang="0">
                  <a:pos x="13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6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8" y="4"/>
                    <a:pt x="26" y="0"/>
                    <a:pt x="36" y="0"/>
                  </a:cubicBezTo>
                  <a:cubicBezTo>
                    <a:pt x="41" y="0"/>
                    <a:pt x="45" y="1"/>
                    <a:pt x="49" y="3"/>
                  </a:cubicBezTo>
                  <a:cubicBezTo>
                    <a:pt x="53" y="5"/>
                    <a:pt x="56" y="8"/>
                    <a:pt x="57" y="13"/>
                  </a:cubicBezTo>
                  <a:cubicBezTo>
                    <a:pt x="60" y="9"/>
                    <a:pt x="63" y="5"/>
                    <a:pt x="67" y="3"/>
                  </a:cubicBezTo>
                  <a:cubicBezTo>
                    <a:pt x="71" y="1"/>
                    <a:pt x="76" y="0"/>
                    <a:pt x="81" y="0"/>
                  </a:cubicBezTo>
                  <a:cubicBezTo>
                    <a:pt x="84" y="0"/>
                    <a:pt x="88" y="0"/>
                    <a:pt x="91" y="1"/>
                  </a:cubicBezTo>
                  <a:cubicBezTo>
                    <a:pt x="94" y="2"/>
                    <a:pt x="97" y="3"/>
                    <a:pt x="99" y="5"/>
                  </a:cubicBezTo>
                  <a:cubicBezTo>
                    <a:pt x="101" y="7"/>
                    <a:pt x="103" y="9"/>
                    <a:pt x="104" y="12"/>
                  </a:cubicBezTo>
                  <a:cubicBezTo>
                    <a:pt x="105" y="14"/>
                    <a:pt x="106" y="18"/>
                    <a:pt x="106" y="22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3" y="23"/>
                    <a:pt x="93" y="21"/>
                  </a:cubicBezTo>
                  <a:cubicBezTo>
                    <a:pt x="92" y="19"/>
                    <a:pt x="92" y="17"/>
                    <a:pt x="91" y="16"/>
                  </a:cubicBezTo>
                  <a:cubicBezTo>
                    <a:pt x="89" y="14"/>
                    <a:pt x="88" y="13"/>
                    <a:pt x="86" y="12"/>
                  </a:cubicBezTo>
                  <a:cubicBezTo>
                    <a:pt x="84" y="11"/>
                    <a:pt x="82" y="11"/>
                    <a:pt x="79" y="11"/>
                  </a:cubicBezTo>
                  <a:cubicBezTo>
                    <a:pt x="73" y="11"/>
                    <a:pt x="68" y="13"/>
                    <a:pt x="64" y="16"/>
                  </a:cubicBezTo>
                  <a:cubicBezTo>
                    <a:pt x="61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5"/>
                    <a:pt x="47" y="23"/>
                    <a:pt x="46" y="21"/>
                  </a:cubicBezTo>
                  <a:cubicBezTo>
                    <a:pt x="46" y="19"/>
                    <a:pt x="45" y="17"/>
                    <a:pt x="44" y="15"/>
                  </a:cubicBezTo>
                  <a:cubicBezTo>
                    <a:pt x="43" y="14"/>
                    <a:pt x="41" y="13"/>
                    <a:pt x="40" y="12"/>
                  </a:cubicBezTo>
                  <a:cubicBezTo>
                    <a:pt x="38" y="11"/>
                    <a:pt x="35" y="11"/>
                    <a:pt x="33" y="11"/>
                  </a:cubicBezTo>
                  <a:cubicBezTo>
                    <a:pt x="29" y="11"/>
                    <a:pt x="26" y="11"/>
                    <a:pt x="23" y="13"/>
                  </a:cubicBezTo>
                  <a:cubicBezTo>
                    <a:pt x="21" y="14"/>
                    <a:pt x="19" y="16"/>
                    <a:pt x="17" y="18"/>
                  </a:cubicBezTo>
                  <a:cubicBezTo>
                    <a:pt x="16" y="20"/>
                    <a:pt x="14" y="22"/>
                    <a:pt x="14" y="25"/>
                  </a:cubicBezTo>
                  <a:cubicBezTo>
                    <a:pt x="13" y="27"/>
                    <a:pt x="13" y="28"/>
                    <a:pt x="13" y="30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gray">
            <a:xfrm>
              <a:off x="5843588" y="4627563"/>
              <a:ext cx="393700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2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8" y="3"/>
                </a:cxn>
                <a:cxn ang="0">
                  <a:pos x="56" y="13"/>
                </a:cxn>
                <a:cxn ang="0">
                  <a:pos x="66" y="3"/>
                </a:cxn>
                <a:cxn ang="0">
                  <a:pos x="80" y="0"/>
                </a:cxn>
                <a:cxn ang="0">
                  <a:pos x="90" y="1"/>
                </a:cxn>
                <a:cxn ang="0">
                  <a:pos x="98" y="5"/>
                </a:cxn>
                <a:cxn ang="0">
                  <a:pos x="103" y="12"/>
                </a:cxn>
                <a:cxn ang="0">
                  <a:pos x="105" y="22"/>
                </a:cxn>
                <a:cxn ang="0">
                  <a:pos x="105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2" y="21"/>
                </a:cxn>
                <a:cxn ang="0">
                  <a:pos x="90" y="16"/>
                </a:cxn>
                <a:cxn ang="0">
                  <a:pos x="85" y="12"/>
                </a:cxn>
                <a:cxn ang="0">
                  <a:pos x="78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6" y="77"/>
                </a:cxn>
                <a:cxn ang="0">
                  <a:pos x="46" y="27"/>
                </a:cxn>
                <a:cxn ang="0">
                  <a:pos x="45" y="21"/>
                </a:cxn>
                <a:cxn ang="0">
                  <a:pos x="43" y="15"/>
                </a:cxn>
                <a:cxn ang="0">
                  <a:pos x="39" y="12"/>
                </a:cxn>
                <a:cxn ang="0">
                  <a:pos x="32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3" y="25"/>
                </a:cxn>
                <a:cxn ang="0">
                  <a:pos x="12" y="30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5" h="77">
                  <a:moveTo>
                    <a:pt x="0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7" y="4"/>
                    <a:pt x="25" y="0"/>
                    <a:pt x="36" y="0"/>
                  </a:cubicBezTo>
                  <a:cubicBezTo>
                    <a:pt x="40" y="0"/>
                    <a:pt x="45" y="1"/>
                    <a:pt x="48" y="3"/>
                  </a:cubicBezTo>
                  <a:cubicBezTo>
                    <a:pt x="52" y="5"/>
                    <a:pt x="55" y="8"/>
                    <a:pt x="56" y="13"/>
                  </a:cubicBezTo>
                  <a:cubicBezTo>
                    <a:pt x="59" y="9"/>
                    <a:pt x="62" y="5"/>
                    <a:pt x="66" y="3"/>
                  </a:cubicBezTo>
                  <a:cubicBezTo>
                    <a:pt x="71" y="1"/>
                    <a:pt x="75" y="0"/>
                    <a:pt x="80" y="0"/>
                  </a:cubicBezTo>
                  <a:cubicBezTo>
                    <a:pt x="84" y="0"/>
                    <a:pt x="87" y="0"/>
                    <a:pt x="90" y="1"/>
                  </a:cubicBezTo>
                  <a:cubicBezTo>
                    <a:pt x="93" y="2"/>
                    <a:pt x="96" y="3"/>
                    <a:pt x="98" y="5"/>
                  </a:cubicBezTo>
                  <a:cubicBezTo>
                    <a:pt x="100" y="7"/>
                    <a:pt x="102" y="9"/>
                    <a:pt x="103" y="12"/>
                  </a:cubicBezTo>
                  <a:cubicBezTo>
                    <a:pt x="104" y="14"/>
                    <a:pt x="105" y="18"/>
                    <a:pt x="105" y="22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2" y="23"/>
                    <a:pt x="92" y="21"/>
                  </a:cubicBezTo>
                  <a:cubicBezTo>
                    <a:pt x="92" y="19"/>
                    <a:pt x="91" y="17"/>
                    <a:pt x="90" y="16"/>
                  </a:cubicBezTo>
                  <a:cubicBezTo>
                    <a:pt x="89" y="14"/>
                    <a:pt x="87" y="13"/>
                    <a:pt x="85" y="12"/>
                  </a:cubicBezTo>
                  <a:cubicBezTo>
                    <a:pt x="84" y="11"/>
                    <a:pt x="81" y="11"/>
                    <a:pt x="78" y="11"/>
                  </a:cubicBezTo>
                  <a:cubicBezTo>
                    <a:pt x="72" y="11"/>
                    <a:pt x="67" y="13"/>
                    <a:pt x="64" y="16"/>
                  </a:cubicBezTo>
                  <a:cubicBezTo>
                    <a:pt x="60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5"/>
                    <a:pt x="46" y="23"/>
                    <a:pt x="45" y="21"/>
                  </a:cubicBezTo>
                  <a:cubicBezTo>
                    <a:pt x="45" y="19"/>
                    <a:pt x="44" y="17"/>
                    <a:pt x="43" y="15"/>
                  </a:cubicBezTo>
                  <a:cubicBezTo>
                    <a:pt x="42" y="14"/>
                    <a:pt x="41" y="13"/>
                    <a:pt x="39" y="12"/>
                  </a:cubicBezTo>
                  <a:cubicBezTo>
                    <a:pt x="37" y="11"/>
                    <a:pt x="35" y="11"/>
                    <a:pt x="32" y="11"/>
                  </a:cubicBezTo>
                  <a:cubicBezTo>
                    <a:pt x="28" y="11"/>
                    <a:pt x="25" y="11"/>
                    <a:pt x="23" y="13"/>
                  </a:cubicBezTo>
                  <a:cubicBezTo>
                    <a:pt x="20" y="14"/>
                    <a:pt x="18" y="16"/>
                    <a:pt x="17" y="18"/>
                  </a:cubicBezTo>
                  <a:cubicBezTo>
                    <a:pt x="15" y="20"/>
                    <a:pt x="14" y="22"/>
                    <a:pt x="13" y="25"/>
                  </a:cubicBezTo>
                  <a:cubicBezTo>
                    <a:pt x="12" y="27"/>
                    <a:pt x="12" y="28"/>
                    <a:pt x="12" y="30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gray">
            <a:xfrm>
              <a:off x="6308725" y="4525963"/>
              <a:ext cx="46038" cy="390525"/>
            </a:xfrm>
            <a:custGeom>
              <a:avLst/>
              <a:gdLst/>
              <a:ahLst/>
              <a:cxnLst>
                <a:cxn ang="0">
                  <a:pos x="29" y="35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35"/>
                </a:cxn>
                <a:cxn ang="0">
                  <a:pos x="0" y="69"/>
                </a:cxn>
                <a:cxn ang="0">
                  <a:pos x="29" y="69"/>
                </a:cxn>
                <a:cxn ang="0">
                  <a:pos x="29" y="246"/>
                </a:cxn>
                <a:cxn ang="0">
                  <a:pos x="0" y="246"/>
                </a:cxn>
                <a:cxn ang="0">
                  <a:pos x="0" y="69"/>
                </a:cxn>
              </a:cxnLst>
              <a:rect l="0" t="0" r="r" b="b"/>
              <a:pathLst>
                <a:path w="29" h="246">
                  <a:moveTo>
                    <a:pt x="2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35"/>
                  </a:lnTo>
                  <a:close/>
                  <a:moveTo>
                    <a:pt x="0" y="69"/>
                  </a:moveTo>
                  <a:lnTo>
                    <a:pt x="29" y="69"/>
                  </a:lnTo>
                  <a:lnTo>
                    <a:pt x="29" y="246"/>
                  </a:lnTo>
                  <a:lnTo>
                    <a:pt x="0" y="246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gray">
            <a:xfrm>
              <a:off x="6396038" y="4548188"/>
              <a:ext cx="149225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5" y="84"/>
                </a:cxn>
                <a:cxn ang="0">
                  <a:pos x="27" y="86"/>
                </a:cxn>
                <a:cxn ang="0">
                  <a:pos x="29" y="87"/>
                </a:cxn>
                <a:cxn ang="0">
                  <a:pos x="34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0" y="98"/>
                </a:cxn>
                <a:cxn ang="0">
                  <a:pos x="22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2" y="81"/>
                </a:cxn>
                <a:cxn ang="0">
                  <a:pos x="12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2" y="23"/>
                </a:cxn>
                <a:cxn ang="0">
                  <a:pos x="12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5" y="85"/>
                    <a:pt x="26" y="85"/>
                    <a:pt x="27" y="86"/>
                  </a:cubicBezTo>
                  <a:cubicBezTo>
                    <a:pt x="27" y="86"/>
                    <a:pt x="28" y="86"/>
                    <a:pt x="29" y="87"/>
                  </a:cubicBezTo>
                  <a:cubicBezTo>
                    <a:pt x="31" y="87"/>
                    <a:pt x="32" y="87"/>
                    <a:pt x="34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27" y="98"/>
                    <a:pt x="24" y="98"/>
                    <a:pt x="22" y="97"/>
                  </a:cubicBezTo>
                  <a:cubicBezTo>
                    <a:pt x="20" y="97"/>
                    <a:pt x="18" y="96"/>
                    <a:pt x="17" y="95"/>
                  </a:cubicBezTo>
                  <a:cubicBezTo>
                    <a:pt x="15" y="94"/>
                    <a:pt x="14" y="92"/>
                    <a:pt x="14" y="90"/>
                  </a:cubicBezTo>
                  <a:cubicBezTo>
                    <a:pt x="13" y="88"/>
                    <a:pt x="12" y="85"/>
                    <a:pt x="12" y="81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gray">
            <a:xfrm>
              <a:off x="6594475" y="4627563"/>
              <a:ext cx="393700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9" y="3"/>
                </a:cxn>
                <a:cxn ang="0">
                  <a:pos x="57" y="13"/>
                </a:cxn>
                <a:cxn ang="0">
                  <a:pos x="67" y="3"/>
                </a:cxn>
                <a:cxn ang="0">
                  <a:pos x="80" y="0"/>
                </a:cxn>
                <a:cxn ang="0">
                  <a:pos x="90" y="1"/>
                </a:cxn>
                <a:cxn ang="0">
                  <a:pos x="98" y="5"/>
                </a:cxn>
                <a:cxn ang="0">
                  <a:pos x="103" y="12"/>
                </a:cxn>
                <a:cxn ang="0">
                  <a:pos x="105" y="22"/>
                </a:cxn>
                <a:cxn ang="0">
                  <a:pos x="105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2" y="21"/>
                </a:cxn>
                <a:cxn ang="0">
                  <a:pos x="90" y="16"/>
                </a:cxn>
                <a:cxn ang="0">
                  <a:pos x="86" y="12"/>
                </a:cxn>
                <a:cxn ang="0">
                  <a:pos x="78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6" y="77"/>
                </a:cxn>
                <a:cxn ang="0">
                  <a:pos x="46" y="27"/>
                </a:cxn>
                <a:cxn ang="0">
                  <a:pos x="46" y="21"/>
                </a:cxn>
                <a:cxn ang="0">
                  <a:pos x="43" y="15"/>
                </a:cxn>
                <a:cxn ang="0">
                  <a:pos x="39" y="12"/>
                </a:cxn>
                <a:cxn ang="0">
                  <a:pos x="32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3" y="25"/>
                </a:cxn>
                <a:cxn ang="0">
                  <a:pos x="12" y="30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5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7" y="4"/>
                    <a:pt x="26" y="0"/>
                    <a:pt x="36" y="0"/>
                  </a:cubicBezTo>
                  <a:cubicBezTo>
                    <a:pt x="41" y="0"/>
                    <a:pt x="45" y="1"/>
                    <a:pt x="49" y="3"/>
                  </a:cubicBezTo>
                  <a:cubicBezTo>
                    <a:pt x="52" y="5"/>
                    <a:pt x="55" y="8"/>
                    <a:pt x="57" y="13"/>
                  </a:cubicBezTo>
                  <a:cubicBezTo>
                    <a:pt x="59" y="9"/>
                    <a:pt x="63" y="5"/>
                    <a:pt x="67" y="3"/>
                  </a:cubicBezTo>
                  <a:cubicBezTo>
                    <a:pt x="71" y="1"/>
                    <a:pt x="75" y="0"/>
                    <a:pt x="80" y="0"/>
                  </a:cubicBezTo>
                  <a:cubicBezTo>
                    <a:pt x="84" y="0"/>
                    <a:pt x="87" y="0"/>
                    <a:pt x="90" y="1"/>
                  </a:cubicBezTo>
                  <a:cubicBezTo>
                    <a:pt x="94" y="2"/>
                    <a:pt x="96" y="3"/>
                    <a:pt x="98" y="5"/>
                  </a:cubicBezTo>
                  <a:cubicBezTo>
                    <a:pt x="101" y="7"/>
                    <a:pt x="102" y="9"/>
                    <a:pt x="103" y="12"/>
                  </a:cubicBezTo>
                  <a:cubicBezTo>
                    <a:pt x="105" y="14"/>
                    <a:pt x="105" y="18"/>
                    <a:pt x="105" y="22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3" y="23"/>
                    <a:pt x="92" y="21"/>
                  </a:cubicBezTo>
                  <a:cubicBezTo>
                    <a:pt x="92" y="19"/>
                    <a:pt x="91" y="17"/>
                    <a:pt x="90" y="16"/>
                  </a:cubicBezTo>
                  <a:cubicBezTo>
                    <a:pt x="89" y="14"/>
                    <a:pt x="88" y="13"/>
                    <a:pt x="86" y="12"/>
                  </a:cubicBezTo>
                  <a:cubicBezTo>
                    <a:pt x="84" y="11"/>
                    <a:pt x="81" y="11"/>
                    <a:pt x="78" y="11"/>
                  </a:cubicBezTo>
                  <a:cubicBezTo>
                    <a:pt x="72" y="11"/>
                    <a:pt x="68" y="13"/>
                    <a:pt x="64" y="16"/>
                  </a:cubicBezTo>
                  <a:cubicBezTo>
                    <a:pt x="61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5"/>
                    <a:pt x="46" y="23"/>
                    <a:pt x="46" y="21"/>
                  </a:cubicBezTo>
                  <a:cubicBezTo>
                    <a:pt x="45" y="19"/>
                    <a:pt x="45" y="17"/>
                    <a:pt x="43" y="15"/>
                  </a:cubicBezTo>
                  <a:cubicBezTo>
                    <a:pt x="42" y="14"/>
                    <a:pt x="41" y="13"/>
                    <a:pt x="39" y="12"/>
                  </a:cubicBezTo>
                  <a:cubicBezTo>
                    <a:pt x="37" y="11"/>
                    <a:pt x="35" y="11"/>
                    <a:pt x="32" y="11"/>
                  </a:cubicBezTo>
                  <a:cubicBezTo>
                    <a:pt x="29" y="11"/>
                    <a:pt x="26" y="11"/>
                    <a:pt x="23" y="13"/>
                  </a:cubicBezTo>
                  <a:cubicBezTo>
                    <a:pt x="20" y="14"/>
                    <a:pt x="18" y="16"/>
                    <a:pt x="17" y="18"/>
                  </a:cubicBezTo>
                  <a:cubicBezTo>
                    <a:pt x="15" y="20"/>
                    <a:pt x="14" y="22"/>
                    <a:pt x="13" y="25"/>
                  </a:cubicBezTo>
                  <a:cubicBezTo>
                    <a:pt x="13" y="27"/>
                    <a:pt x="12" y="28"/>
                    <a:pt x="12" y="30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gray">
            <a:xfrm>
              <a:off x="7040563" y="4627563"/>
              <a:ext cx="263525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1" y="76"/>
                </a:cxn>
                <a:cxn ang="0">
                  <a:pos x="9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6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70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9" y="60"/>
                </a:cxn>
                <a:cxn ang="0">
                  <a:pos x="26" y="66"/>
                </a:cxn>
                <a:cxn ang="0">
                  <a:pos x="37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20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70" h="78">
                  <a:moveTo>
                    <a:pt x="68" y="53"/>
                  </a:moveTo>
                  <a:cubicBezTo>
                    <a:pt x="67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1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5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6" y="1"/>
                    <a:pt x="30" y="0"/>
                    <a:pt x="36" y="0"/>
                  </a:cubicBezTo>
                  <a:cubicBezTo>
                    <a:pt x="42" y="0"/>
                    <a:pt x="48" y="1"/>
                    <a:pt x="52" y="4"/>
                  </a:cubicBezTo>
                  <a:cubicBezTo>
                    <a:pt x="57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70" y="38"/>
                    <a:pt x="70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4" y="49"/>
                    <a:pt x="14" y="52"/>
                  </a:cubicBezTo>
                  <a:cubicBezTo>
                    <a:pt x="15" y="55"/>
                    <a:pt x="17" y="58"/>
                    <a:pt x="19" y="60"/>
                  </a:cubicBezTo>
                  <a:cubicBezTo>
                    <a:pt x="21" y="62"/>
                    <a:pt x="23" y="64"/>
                    <a:pt x="26" y="66"/>
                  </a:cubicBezTo>
                  <a:cubicBezTo>
                    <a:pt x="29" y="67"/>
                    <a:pt x="33" y="68"/>
                    <a:pt x="37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6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1" y="11"/>
                    <a:pt x="38" y="11"/>
                    <a:pt x="35" y="11"/>
                  </a:cubicBezTo>
                  <a:cubicBezTo>
                    <a:pt x="32" y="11"/>
                    <a:pt x="29" y="11"/>
                    <a:pt x="26" y="12"/>
                  </a:cubicBezTo>
                  <a:cubicBezTo>
                    <a:pt x="24" y="14"/>
                    <a:pt x="21" y="15"/>
                    <a:pt x="20" y="17"/>
                  </a:cubicBezTo>
                  <a:cubicBezTo>
                    <a:pt x="18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6" name="Freeform 29"/>
            <p:cNvSpPr>
              <a:spLocks/>
            </p:cNvSpPr>
            <p:nvPr/>
          </p:nvSpPr>
          <p:spPr bwMode="gray">
            <a:xfrm>
              <a:off x="7348538" y="4627563"/>
              <a:ext cx="23336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2"/>
                </a:cxn>
                <a:cxn ang="0">
                  <a:pos x="11" y="14"/>
                </a:cxn>
                <a:cxn ang="0">
                  <a:pos x="12" y="14"/>
                </a:cxn>
                <a:cxn ang="0">
                  <a:pos x="22" y="3"/>
                </a:cxn>
                <a:cxn ang="0">
                  <a:pos x="36" y="0"/>
                </a:cxn>
                <a:cxn ang="0">
                  <a:pos x="48" y="2"/>
                </a:cxn>
                <a:cxn ang="0">
                  <a:pos x="56" y="8"/>
                </a:cxn>
                <a:cxn ang="0">
                  <a:pos x="61" y="16"/>
                </a:cxn>
                <a:cxn ang="0">
                  <a:pos x="62" y="27"/>
                </a:cxn>
                <a:cxn ang="0">
                  <a:pos x="62" y="77"/>
                </a:cxn>
                <a:cxn ang="0">
                  <a:pos x="50" y="77"/>
                </a:cxn>
                <a:cxn ang="0">
                  <a:pos x="50" y="26"/>
                </a:cxn>
                <a:cxn ang="0">
                  <a:pos x="45" y="15"/>
                </a:cxn>
                <a:cxn ang="0">
                  <a:pos x="34" y="11"/>
                </a:cxn>
                <a:cxn ang="0">
                  <a:pos x="24" y="13"/>
                </a:cxn>
                <a:cxn ang="0">
                  <a:pos x="18" y="17"/>
                </a:cxn>
                <a:cxn ang="0">
                  <a:pos x="13" y="25"/>
                </a:cxn>
                <a:cxn ang="0">
                  <a:pos x="12" y="34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62" h="77">
                  <a:moveTo>
                    <a:pt x="0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9"/>
                    <a:pt x="18" y="5"/>
                    <a:pt x="22" y="3"/>
                  </a:cubicBezTo>
                  <a:cubicBezTo>
                    <a:pt x="26" y="1"/>
                    <a:pt x="31" y="0"/>
                    <a:pt x="36" y="0"/>
                  </a:cubicBezTo>
                  <a:cubicBezTo>
                    <a:pt x="41" y="0"/>
                    <a:pt x="45" y="1"/>
                    <a:pt x="48" y="2"/>
                  </a:cubicBezTo>
                  <a:cubicBezTo>
                    <a:pt x="52" y="3"/>
                    <a:pt x="54" y="5"/>
                    <a:pt x="56" y="8"/>
                  </a:cubicBezTo>
                  <a:cubicBezTo>
                    <a:pt x="58" y="10"/>
                    <a:pt x="60" y="13"/>
                    <a:pt x="61" y="16"/>
                  </a:cubicBezTo>
                  <a:cubicBezTo>
                    <a:pt x="61" y="20"/>
                    <a:pt x="62" y="23"/>
                    <a:pt x="62" y="2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1"/>
                    <a:pt x="48" y="18"/>
                    <a:pt x="45" y="15"/>
                  </a:cubicBezTo>
                  <a:cubicBezTo>
                    <a:pt x="43" y="12"/>
                    <a:pt x="39" y="11"/>
                    <a:pt x="34" y="11"/>
                  </a:cubicBezTo>
                  <a:cubicBezTo>
                    <a:pt x="31" y="11"/>
                    <a:pt x="27" y="11"/>
                    <a:pt x="24" y="13"/>
                  </a:cubicBezTo>
                  <a:cubicBezTo>
                    <a:pt x="22" y="14"/>
                    <a:pt x="19" y="15"/>
                    <a:pt x="18" y="17"/>
                  </a:cubicBezTo>
                  <a:cubicBezTo>
                    <a:pt x="16" y="20"/>
                    <a:pt x="14" y="22"/>
                    <a:pt x="13" y="25"/>
                  </a:cubicBezTo>
                  <a:cubicBezTo>
                    <a:pt x="13" y="28"/>
                    <a:pt x="12" y="31"/>
                    <a:pt x="12" y="34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7" name="Freeform 30"/>
            <p:cNvSpPr>
              <a:spLocks/>
            </p:cNvSpPr>
            <p:nvPr/>
          </p:nvSpPr>
          <p:spPr bwMode="gray">
            <a:xfrm>
              <a:off x="7620000" y="4548188"/>
              <a:ext cx="149225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5" y="84"/>
                </a:cxn>
                <a:cxn ang="0">
                  <a:pos x="27" y="86"/>
                </a:cxn>
                <a:cxn ang="0">
                  <a:pos x="30" y="87"/>
                </a:cxn>
                <a:cxn ang="0">
                  <a:pos x="34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1" y="98"/>
                </a:cxn>
                <a:cxn ang="0">
                  <a:pos x="22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3" y="81"/>
                </a:cxn>
                <a:cxn ang="0">
                  <a:pos x="13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3" y="23"/>
                </a:cxn>
                <a:cxn ang="0">
                  <a:pos x="13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6" y="85"/>
                    <a:pt x="26" y="85"/>
                    <a:pt x="27" y="86"/>
                  </a:cubicBezTo>
                  <a:cubicBezTo>
                    <a:pt x="27" y="86"/>
                    <a:pt x="28" y="86"/>
                    <a:pt x="30" y="87"/>
                  </a:cubicBezTo>
                  <a:cubicBezTo>
                    <a:pt x="31" y="87"/>
                    <a:pt x="32" y="87"/>
                    <a:pt x="34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7" y="98"/>
                    <a:pt x="25" y="98"/>
                    <a:pt x="22" y="97"/>
                  </a:cubicBezTo>
                  <a:cubicBezTo>
                    <a:pt x="20" y="97"/>
                    <a:pt x="18" y="96"/>
                    <a:pt x="17" y="95"/>
                  </a:cubicBezTo>
                  <a:cubicBezTo>
                    <a:pt x="15" y="94"/>
                    <a:pt x="14" y="92"/>
                    <a:pt x="14" y="90"/>
                  </a:cubicBezTo>
                  <a:cubicBezTo>
                    <a:pt x="13" y="88"/>
                    <a:pt x="13" y="85"/>
                    <a:pt x="13" y="8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8" name="Freeform 31"/>
            <p:cNvSpPr>
              <a:spLocks noEditPoints="1"/>
            </p:cNvSpPr>
            <p:nvPr/>
          </p:nvSpPr>
          <p:spPr bwMode="gray">
            <a:xfrm>
              <a:off x="7796213" y="4484688"/>
              <a:ext cx="315913" cy="315913"/>
            </a:xfrm>
            <a:custGeom>
              <a:avLst/>
              <a:gdLst/>
              <a:ahLst/>
              <a:cxnLst>
                <a:cxn ang="0">
                  <a:pos x="3" y="25"/>
                </a:cxn>
                <a:cxn ang="0">
                  <a:pos x="12" y="12"/>
                </a:cxn>
                <a:cxn ang="0">
                  <a:pos x="26" y="3"/>
                </a:cxn>
                <a:cxn ang="0">
                  <a:pos x="42" y="0"/>
                </a:cxn>
                <a:cxn ang="0">
                  <a:pos x="58" y="3"/>
                </a:cxn>
                <a:cxn ang="0">
                  <a:pos x="72" y="12"/>
                </a:cxn>
                <a:cxn ang="0">
                  <a:pos x="81" y="25"/>
                </a:cxn>
                <a:cxn ang="0">
                  <a:pos x="84" y="42"/>
                </a:cxn>
                <a:cxn ang="0">
                  <a:pos x="81" y="59"/>
                </a:cxn>
                <a:cxn ang="0">
                  <a:pos x="72" y="72"/>
                </a:cxn>
                <a:cxn ang="0">
                  <a:pos x="58" y="81"/>
                </a:cxn>
                <a:cxn ang="0">
                  <a:pos x="42" y="84"/>
                </a:cxn>
                <a:cxn ang="0">
                  <a:pos x="26" y="81"/>
                </a:cxn>
                <a:cxn ang="0">
                  <a:pos x="12" y="72"/>
                </a:cxn>
                <a:cxn ang="0">
                  <a:pos x="3" y="59"/>
                </a:cxn>
                <a:cxn ang="0">
                  <a:pos x="0" y="42"/>
                </a:cxn>
                <a:cxn ang="0">
                  <a:pos x="3" y="25"/>
                </a:cxn>
                <a:cxn ang="0">
                  <a:pos x="10" y="56"/>
                </a:cxn>
                <a:cxn ang="0">
                  <a:pos x="17" y="68"/>
                </a:cxn>
                <a:cxn ang="0">
                  <a:pos x="28" y="75"/>
                </a:cxn>
                <a:cxn ang="0">
                  <a:pos x="42" y="78"/>
                </a:cxn>
                <a:cxn ang="0">
                  <a:pos x="56" y="75"/>
                </a:cxn>
                <a:cxn ang="0">
                  <a:pos x="67" y="68"/>
                </a:cxn>
                <a:cxn ang="0">
                  <a:pos x="74" y="56"/>
                </a:cxn>
                <a:cxn ang="0">
                  <a:pos x="77" y="42"/>
                </a:cxn>
                <a:cxn ang="0">
                  <a:pos x="74" y="28"/>
                </a:cxn>
                <a:cxn ang="0">
                  <a:pos x="67" y="16"/>
                </a:cxn>
                <a:cxn ang="0">
                  <a:pos x="56" y="9"/>
                </a:cxn>
                <a:cxn ang="0">
                  <a:pos x="42" y="6"/>
                </a:cxn>
                <a:cxn ang="0">
                  <a:pos x="28" y="9"/>
                </a:cxn>
                <a:cxn ang="0">
                  <a:pos x="17" y="16"/>
                </a:cxn>
                <a:cxn ang="0">
                  <a:pos x="10" y="28"/>
                </a:cxn>
                <a:cxn ang="0">
                  <a:pos x="7" y="42"/>
                </a:cxn>
                <a:cxn ang="0">
                  <a:pos x="10" y="56"/>
                </a:cxn>
                <a:cxn ang="0">
                  <a:pos x="26" y="17"/>
                </a:cxn>
                <a:cxn ang="0">
                  <a:pos x="45" y="17"/>
                </a:cxn>
                <a:cxn ang="0">
                  <a:pos x="58" y="21"/>
                </a:cxn>
                <a:cxn ang="0">
                  <a:pos x="62" y="32"/>
                </a:cxn>
                <a:cxn ang="0">
                  <a:pos x="58" y="41"/>
                </a:cxn>
                <a:cxn ang="0">
                  <a:pos x="49" y="45"/>
                </a:cxn>
                <a:cxn ang="0">
                  <a:pos x="63" y="67"/>
                </a:cxn>
                <a:cxn ang="0">
                  <a:pos x="55" y="67"/>
                </a:cxn>
                <a:cxn ang="0">
                  <a:pos x="41" y="46"/>
                </a:cxn>
                <a:cxn ang="0">
                  <a:pos x="33" y="46"/>
                </a:cxn>
                <a:cxn ang="0">
                  <a:pos x="33" y="67"/>
                </a:cxn>
                <a:cxn ang="0">
                  <a:pos x="26" y="67"/>
                </a:cxn>
                <a:cxn ang="0">
                  <a:pos x="26" y="17"/>
                </a:cxn>
                <a:cxn ang="0">
                  <a:pos x="33" y="39"/>
                </a:cxn>
                <a:cxn ang="0">
                  <a:pos x="41" y="39"/>
                </a:cxn>
                <a:cxn ang="0">
                  <a:pos x="46" y="39"/>
                </a:cxn>
                <a:cxn ang="0">
                  <a:pos x="50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53" y="27"/>
                </a:cxn>
                <a:cxn ang="0">
                  <a:pos x="51" y="25"/>
                </a:cxn>
                <a:cxn ang="0">
                  <a:pos x="47" y="24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39"/>
                </a:cxn>
              </a:cxnLst>
              <a:rect l="0" t="0" r="r" b="b"/>
              <a:pathLst>
                <a:path w="84" h="84">
                  <a:moveTo>
                    <a:pt x="3" y="25"/>
                  </a:move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2" y="0"/>
                  </a:cubicBezTo>
                  <a:cubicBezTo>
                    <a:pt x="48" y="0"/>
                    <a:pt x="53" y="1"/>
                    <a:pt x="58" y="3"/>
                  </a:cubicBezTo>
                  <a:cubicBezTo>
                    <a:pt x="64" y="5"/>
                    <a:pt x="68" y="8"/>
                    <a:pt x="72" y="12"/>
                  </a:cubicBezTo>
                  <a:cubicBezTo>
                    <a:pt x="76" y="16"/>
                    <a:pt x="79" y="20"/>
                    <a:pt x="81" y="25"/>
                  </a:cubicBezTo>
                  <a:cubicBezTo>
                    <a:pt x="83" y="30"/>
                    <a:pt x="84" y="36"/>
                    <a:pt x="84" y="42"/>
                  </a:cubicBezTo>
                  <a:cubicBezTo>
                    <a:pt x="84" y="48"/>
                    <a:pt x="83" y="54"/>
                    <a:pt x="81" y="59"/>
                  </a:cubicBezTo>
                  <a:cubicBezTo>
                    <a:pt x="79" y="64"/>
                    <a:pt x="76" y="68"/>
                    <a:pt x="72" y="72"/>
                  </a:cubicBezTo>
                  <a:cubicBezTo>
                    <a:pt x="68" y="76"/>
                    <a:pt x="64" y="79"/>
                    <a:pt x="58" y="81"/>
                  </a:cubicBezTo>
                  <a:cubicBezTo>
                    <a:pt x="53" y="83"/>
                    <a:pt x="48" y="84"/>
                    <a:pt x="42" y="84"/>
                  </a:cubicBezTo>
                  <a:cubicBezTo>
                    <a:pt x="36" y="84"/>
                    <a:pt x="31" y="83"/>
                    <a:pt x="26" y="81"/>
                  </a:cubicBezTo>
                  <a:cubicBezTo>
                    <a:pt x="21" y="79"/>
                    <a:pt x="16" y="76"/>
                    <a:pt x="12" y="72"/>
                  </a:cubicBezTo>
                  <a:cubicBezTo>
                    <a:pt x="8" y="68"/>
                    <a:pt x="5" y="64"/>
                    <a:pt x="3" y="59"/>
                  </a:cubicBezTo>
                  <a:cubicBezTo>
                    <a:pt x="1" y="54"/>
                    <a:pt x="0" y="48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lose/>
                  <a:moveTo>
                    <a:pt x="10" y="56"/>
                  </a:moveTo>
                  <a:cubicBezTo>
                    <a:pt x="12" y="61"/>
                    <a:pt x="14" y="65"/>
                    <a:pt x="17" y="68"/>
                  </a:cubicBezTo>
                  <a:cubicBezTo>
                    <a:pt x="20" y="71"/>
                    <a:pt x="24" y="74"/>
                    <a:pt x="28" y="75"/>
                  </a:cubicBezTo>
                  <a:cubicBezTo>
                    <a:pt x="33" y="77"/>
                    <a:pt x="37" y="78"/>
                    <a:pt x="42" y="78"/>
                  </a:cubicBezTo>
                  <a:cubicBezTo>
                    <a:pt x="47" y="78"/>
                    <a:pt x="52" y="77"/>
                    <a:pt x="56" y="75"/>
                  </a:cubicBezTo>
                  <a:cubicBezTo>
                    <a:pt x="60" y="74"/>
                    <a:pt x="64" y="71"/>
                    <a:pt x="67" y="68"/>
                  </a:cubicBezTo>
                  <a:cubicBezTo>
                    <a:pt x="70" y="65"/>
                    <a:pt x="72" y="61"/>
                    <a:pt x="74" y="56"/>
                  </a:cubicBezTo>
                  <a:cubicBezTo>
                    <a:pt x="76" y="52"/>
                    <a:pt x="77" y="47"/>
                    <a:pt x="77" y="42"/>
                  </a:cubicBezTo>
                  <a:cubicBezTo>
                    <a:pt x="77" y="37"/>
                    <a:pt x="76" y="32"/>
                    <a:pt x="74" y="28"/>
                  </a:cubicBezTo>
                  <a:cubicBezTo>
                    <a:pt x="72" y="23"/>
                    <a:pt x="70" y="20"/>
                    <a:pt x="67" y="16"/>
                  </a:cubicBezTo>
                  <a:cubicBezTo>
                    <a:pt x="64" y="13"/>
                    <a:pt x="60" y="11"/>
                    <a:pt x="56" y="9"/>
                  </a:cubicBezTo>
                  <a:cubicBezTo>
                    <a:pt x="52" y="7"/>
                    <a:pt x="47" y="6"/>
                    <a:pt x="42" y="6"/>
                  </a:cubicBezTo>
                  <a:cubicBezTo>
                    <a:pt x="37" y="6"/>
                    <a:pt x="33" y="7"/>
                    <a:pt x="28" y="9"/>
                  </a:cubicBezTo>
                  <a:cubicBezTo>
                    <a:pt x="24" y="11"/>
                    <a:pt x="20" y="13"/>
                    <a:pt x="17" y="16"/>
                  </a:cubicBezTo>
                  <a:cubicBezTo>
                    <a:pt x="14" y="20"/>
                    <a:pt x="12" y="23"/>
                    <a:pt x="10" y="28"/>
                  </a:cubicBezTo>
                  <a:cubicBezTo>
                    <a:pt x="8" y="32"/>
                    <a:pt x="7" y="37"/>
                    <a:pt x="7" y="42"/>
                  </a:cubicBezTo>
                  <a:cubicBezTo>
                    <a:pt x="7" y="47"/>
                    <a:pt x="8" y="52"/>
                    <a:pt x="10" y="56"/>
                  </a:cubicBezTo>
                  <a:close/>
                  <a:moveTo>
                    <a:pt x="26" y="17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51" y="17"/>
                    <a:pt x="55" y="19"/>
                    <a:pt x="58" y="21"/>
                  </a:cubicBezTo>
                  <a:cubicBezTo>
                    <a:pt x="61" y="23"/>
                    <a:pt x="62" y="27"/>
                    <a:pt x="62" y="32"/>
                  </a:cubicBezTo>
                  <a:cubicBezTo>
                    <a:pt x="62" y="36"/>
                    <a:pt x="61" y="39"/>
                    <a:pt x="58" y="41"/>
                  </a:cubicBezTo>
                  <a:cubicBezTo>
                    <a:pt x="56" y="43"/>
                    <a:pt x="53" y="45"/>
                    <a:pt x="49" y="45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17"/>
                  </a:lnTo>
                  <a:close/>
                  <a:moveTo>
                    <a:pt x="33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5" y="39"/>
                    <a:pt x="46" y="39"/>
                  </a:cubicBezTo>
                  <a:cubicBezTo>
                    <a:pt x="48" y="39"/>
                    <a:pt x="49" y="39"/>
                    <a:pt x="50" y="38"/>
                  </a:cubicBezTo>
                  <a:cubicBezTo>
                    <a:pt x="52" y="38"/>
                    <a:pt x="53" y="37"/>
                    <a:pt x="53" y="36"/>
                  </a:cubicBezTo>
                  <a:cubicBezTo>
                    <a:pt x="54" y="35"/>
                    <a:pt x="54" y="33"/>
                    <a:pt x="54" y="31"/>
                  </a:cubicBezTo>
                  <a:cubicBezTo>
                    <a:pt x="54" y="30"/>
                    <a:pt x="54" y="28"/>
                    <a:pt x="53" y="27"/>
                  </a:cubicBezTo>
                  <a:cubicBezTo>
                    <a:pt x="53" y="26"/>
                    <a:pt x="52" y="26"/>
                    <a:pt x="51" y="25"/>
                  </a:cubicBezTo>
                  <a:cubicBezTo>
                    <a:pt x="50" y="24"/>
                    <a:pt x="49" y="24"/>
                    <a:pt x="47" y="24"/>
                  </a:cubicBezTo>
                  <a:cubicBezTo>
                    <a:pt x="46" y="24"/>
                    <a:pt x="45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lnTo>
                    <a:pt x="33" y="39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674" y="253048"/>
            <a:ext cx="8251825" cy="605254"/>
          </a:xfrm>
        </p:spPr>
        <p:txBody>
          <a:bodyPr wrap="square" lIns="0" tIns="0" rIns="0" bIns="0">
            <a:noAutofit/>
          </a:bodyPr>
          <a:lstStyle>
            <a:lvl1pPr algn="l">
              <a:defRPr sz="39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7675" y="855981"/>
            <a:ext cx="8251825" cy="6299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39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41" name="Picture 40" descr="&lt;IGNORE&gt;&#10;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cover_bg_ice_part2.jpg &lt;IGNORE&gt;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" name="Image 15" descr="section.jpg &lt;IGNORE&gt;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 bwMode="gray">
          <a:xfrm>
            <a:off x="6901056" y="5829386"/>
            <a:ext cx="1894407" cy="855073"/>
            <a:chOff x="1028700" y="1828800"/>
            <a:chExt cx="7083426" cy="3197226"/>
          </a:xfrm>
          <a:solidFill>
            <a:srgbClr val="FFFFFF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gray">
            <a:xfrm>
              <a:off x="3371850" y="1828800"/>
              <a:ext cx="1697038" cy="2027238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gray">
            <a:xfrm>
              <a:off x="5222875" y="1828800"/>
              <a:ext cx="1758950" cy="2027238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gray">
            <a:xfrm>
              <a:off x="7304088" y="1870075"/>
              <a:ext cx="417513" cy="1944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gray">
            <a:xfrm>
              <a:off x="1028700" y="4525963"/>
              <a:ext cx="269875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8" y="0"/>
                </a:cxn>
                <a:cxn ang="0">
                  <a:pos x="168" y="26"/>
                </a:cxn>
                <a:cxn ang="0">
                  <a:pos x="31" y="26"/>
                </a:cxn>
                <a:cxn ang="0">
                  <a:pos x="31" y="107"/>
                </a:cxn>
                <a:cxn ang="0">
                  <a:pos x="159" y="107"/>
                </a:cxn>
                <a:cxn ang="0">
                  <a:pos x="159" y="133"/>
                </a:cxn>
                <a:cxn ang="0">
                  <a:pos x="31" y="133"/>
                </a:cxn>
                <a:cxn ang="0">
                  <a:pos x="31" y="218"/>
                </a:cxn>
                <a:cxn ang="0">
                  <a:pos x="170" y="218"/>
                </a:cxn>
                <a:cxn ang="0">
                  <a:pos x="170" y="246"/>
                </a:cxn>
                <a:cxn ang="0">
                  <a:pos x="0" y="246"/>
                </a:cxn>
                <a:cxn ang="0">
                  <a:pos x="0" y="0"/>
                </a:cxn>
              </a:cxnLst>
              <a:rect l="0" t="0" r="r" b="b"/>
              <a:pathLst>
                <a:path w="170" h="246">
                  <a:moveTo>
                    <a:pt x="0" y="0"/>
                  </a:moveTo>
                  <a:lnTo>
                    <a:pt x="168" y="0"/>
                  </a:lnTo>
                  <a:lnTo>
                    <a:pt x="168" y="26"/>
                  </a:lnTo>
                  <a:lnTo>
                    <a:pt x="31" y="26"/>
                  </a:lnTo>
                  <a:lnTo>
                    <a:pt x="31" y="107"/>
                  </a:lnTo>
                  <a:lnTo>
                    <a:pt x="159" y="107"/>
                  </a:lnTo>
                  <a:lnTo>
                    <a:pt x="159" y="133"/>
                  </a:lnTo>
                  <a:lnTo>
                    <a:pt x="31" y="133"/>
                  </a:lnTo>
                  <a:lnTo>
                    <a:pt x="31" y="218"/>
                  </a:lnTo>
                  <a:lnTo>
                    <a:pt x="170" y="218"/>
                  </a:lnTo>
                  <a:lnTo>
                    <a:pt x="170" y="246"/>
                  </a:lnTo>
                  <a:lnTo>
                    <a:pt x="0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gray">
            <a:xfrm>
              <a:off x="1322388" y="4635500"/>
              <a:ext cx="269875" cy="280988"/>
            </a:xfrm>
            <a:custGeom>
              <a:avLst/>
              <a:gdLst/>
              <a:ahLst/>
              <a:cxnLst>
                <a:cxn ang="0">
                  <a:pos x="66" y="83"/>
                </a:cxn>
                <a:cxn ang="0">
                  <a:pos x="4" y="0"/>
                </a:cxn>
                <a:cxn ang="0">
                  <a:pos x="42" y="0"/>
                </a:cxn>
                <a:cxn ang="0">
                  <a:pos x="85" y="61"/>
                </a:cxn>
                <a:cxn ang="0">
                  <a:pos x="127" y="0"/>
                </a:cxn>
                <a:cxn ang="0">
                  <a:pos x="163" y="0"/>
                </a:cxn>
                <a:cxn ang="0">
                  <a:pos x="101" y="80"/>
                </a:cxn>
                <a:cxn ang="0">
                  <a:pos x="170" y="177"/>
                </a:cxn>
                <a:cxn ang="0">
                  <a:pos x="134" y="177"/>
                </a:cxn>
                <a:cxn ang="0">
                  <a:pos x="85" y="104"/>
                </a:cxn>
                <a:cxn ang="0">
                  <a:pos x="35" y="177"/>
                </a:cxn>
                <a:cxn ang="0">
                  <a:pos x="0" y="177"/>
                </a:cxn>
                <a:cxn ang="0">
                  <a:pos x="66" y="83"/>
                </a:cxn>
              </a:cxnLst>
              <a:rect l="0" t="0" r="r" b="b"/>
              <a:pathLst>
                <a:path w="170" h="177">
                  <a:moveTo>
                    <a:pt x="66" y="83"/>
                  </a:moveTo>
                  <a:lnTo>
                    <a:pt x="4" y="0"/>
                  </a:lnTo>
                  <a:lnTo>
                    <a:pt x="42" y="0"/>
                  </a:lnTo>
                  <a:lnTo>
                    <a:pt x="85" y="61"/>
                  </a:lnTo>
                  <a:lnTo>
                    <a:pt x="127" y="0"/>
                  </a:lnTo>
                  <a:lnTo>
                    <a:pt x="163" y="0"/>
                  </a:lnTo>
                  <a:lnTo>
                    <a:pt x="101" y="80"/>
                  </a:lnTo>
                  <a:lnTo>
                    <a:pt x="170" y="177"/>
                  </a:lnTo>
                  <a:lnTo>
                    <a:pt x="134" y="177"/>
                  </a:lnTo>
                  <a:lnTo>
                    <a:pt x="85" y="104"/>
                  </a:lnTo>
                  <a:lnTo>
                    <a:pt x="35" y="177"/>
                  </a:lnTo>
                  <a:lnTo>
                    <a:pt x="0" y="177"/>
                  </a:lnTo>
                  <a:lnTo>
                    <a:pt x="66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gray">
            <a:xfrm>
              <a:off x="1633538" y="4627563"/>
              <a:ext cx="266700" cy="39846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2"/>
                </a:cxn>
                <a:cxn ang="0">
                  <a:pos x="13" y="12"/>
                </a:cxn>
                <a:cxn ang="0">
                  <a:pos x="22" y="3"/>
                </a:cxn>
                <a:cxn ang="0">
                  <a:pos x="36" y="0"/>
                </a:cxn>
                <a:cxn ang="0">
                  <a:pos x="52" y="3"/>
                </a:cxn>
                <a:cxn ang="0">
                  <a:pos x="62" y="12"/>
                </a:cxn>
                <a:cxn ang="0">
                  <a:pos x="69" y="24"/>
                </a:cxn>
                <a:cxn ang="0">
                  <a:pos x="71" y="39"/>
                </a:cxn>
                <a:cxn ang="0">
                  <a:pos x="69" y="55"/>
                </a:cxn>
                <a:cxn ang="0">
                  <a:pos x="63" y="67"/>
                </a:cxn>
                <a:cxn ang="0">
                  <a:pos x="52" y="75"/>
                </a:cxn>
                <a:cxn ang="0">
                  <a:pos x="37" y="78"/>
                </a:cxn>
                <a:cxn ang="0">
                  <a:pos x="31" y="78"/>
                </a:cxn>
                <a:cxn ang="0">
                  <a:pos x="24" y="76"/>
                </a:cxn>
                <a:cxn ang="0">
                  <a:pos x="18" y="72"/>
                </a:cxn>
                <a:cxn ang="0">
                  <a:pos x="13" y="67"/>
                </a:cxn>
                <a:cxn ang="0">
                  <a:pos x="12" y="67"/>
                </a:cxn>
                <a:cxn ang="0">
                  <a:pos x="12" y="106"/>
                </a:cxn>
                <a:cxn ang="0">
                  <a:pos x="0" y="106"/>
                </a:cxn>
                <a:cxn ang="0">
                  <a:pos x="0" y="2"/>
                </a:cxn>
                <a:cxn ang="0">
                  <a:pos x="57" y="28"/>
                </a:cxn>
                <a:cxn ang="0">
                  <a:pos x="52" y="19"/>
                </a:cxn>
                <a:cxn ang="0">
                  <a:pos x="45" y="13"/>
                </a:cxn>
                <a:cxn ang="0">
                  <a:pos x="35" y="11"/>
                </a:cxn>
                <a:cxn ang="0">
                  <a:pos x="24" y="13"/>
                </a:cxn>
                <a:cxn ang="0">
                  <a:pos x="17" y="20"/>
                </a:cxn>
                <a:cxn ang="0">
                  <a:pos x="13" y="29"/>
                </a:cxn>
                <a:cxn ang="0">
                  <a:pos x="12" y="39"/>
                </a:cxn>
                <a:cxn ang="0">
                  <a:pos x="13" y="50"/>
                </a:cxn>
                <a:cxn ang="0">
                  <a:pos x="17" y="59"/>
                </a:cxn>
                <a:cxn ang="0">
                  <a:pos x="25" y="65"/>
                </a:cxn>
                <a:cxn ang="0">
                  <a:pos x="35" y="68"/>
                </a:cxn>
                <a:cxn ang="0">
                  <a:pos x="46" y="65"/>
                </a:cxn>
                <a:cxn ang="0">
                  <a:pos x="53" y="59"/>
                </a:cxn>
                <a:cxn ang="0">
                  <a:pos x="57" y="49"/>
                </a:cxn>
                <a:cxn ang="0">
                  <a:pos x="58" y="39"/>
                </a:cxn>
                <a:cxn ang="0">
                  <a:pos x="57" y="28"/>
                </a:cxn>
              </a:cxnLst>
              <a:rect l="0" t="0" r="r" b="b"/>
              <a:pathLst>
                <a:path w="71" h="106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8"/>
                    <a:pt x="18" y="5"/>
                    <a:pt x="22" y="3"/>
                  </a:cubicBezTo>
                  <a:cubicBezTo>
                    <a:pt x="26" y="1"/>
                    <a:pt x="31" y="0"/>
                    <a:pt x="36" y="0"/>
                  </a:cubicBezTo>
                  <a:cubicBezTo>
                    <a:pt x="42" y="0"/>
                    <a:pt x="47" y="1"/>
                    <a:pt x="52" y="3"/>
                  </a:cubicBezTo>
                  <a:cubicBezTo>
                    <a:pt x="56" y="5"/>
                    <a:pt x="60" y="8"/>
                    <a:pt x="62" y="12"/>
                  </a:cubicBezTo>
                  <a:cubicBezTo>
                    <a:pt x="65" y="15"/>
                    <a:pt x="67" y="20"/>
                    <a:pt x="69" y="24"/>
                  </a:cubicBezTo>
                  <a:cubicBezTo>
                    <a:pt x="70" y="29"/>
                    <a:pt x="71" y="34"/>
                    <a:pt x="71" y="39"/>
                  </a:cubicBezTo>
                  <a:cubicBezTo>
                    <a:pt x="71" y="45"/>
                    <a:pt x="70" y="50"/>
                    <a:pt x="69" y="55"/>
                  </a:cubicBezTo>
                  <a:cubicBezTo>
                    <a:pt x="68" y="59"/>
                    <a:pt x="65" y="63"/>
                    <a:pt x="63" y="67"/>
                  </a:cubicBezTo>
                  <a:cubicBezTo>
                    <a:pt x="60" y="70"/>
                    <a:pt x="56" y="73"/>
                    <a:pt x="52" y="75"/>
                  </a:cubicBezTo>
                  <a:cubicBezTo>
                    <a:pt x="48" y="77"/>
                    <a:pt x="42" y="78"/>
                    <a:pt x="37" y="78"/>
                  </a:cubicBezTo>
                  <a:cubicBezTo>
                    <a:pt x="35" y="78"/>
                    <a:pt x="33" y="78"/>
                    <a:pt x="31" y="78"/>
                  </a:cubicBezTo>
                  <a:cubicBezTo>
                    <a:pt x="28" y="78"/>
                    <a:pt x="26" y="77"/>
                    <a:pt x="24" y="76"/>
                  </a:cubicBezTo>
                  <a:cubicBezTo>
                    <a:pt x="22" y="75"/>
                    <a:pt x="20" y="74"/>
                    <a:pt x="18" y="72"/>
                  </a:cubicBezTo>
                  <a:cubicBezTo>
                    <a:pt x="16" y="71"/>
                    <a:pt x="14" y="69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0" y="106"/>
                    <a:pt x="0" y="106"/>
                    <a:pt x="0" y="106"/>
                  </a:cubicBezTo>
                  <a:lnTo>
                    <a:pt x="0" y="2"/>
                  </a:lnTo>
                  <a:close/>
                  <a:moveTo>
                    <a:pt x="57" y="28"/>
                  </a:moveTo>
                  <a:cubicBezTo>
                    <a:pt x="56" y="25"/>
                    <a:pt x="54" y="22"/>
                    <a:pt x="52" y="19"/>
                  </a:cubicBezTo>
                  <a:cubicBezTo>
                    <a:pt x="51" y="17"/>
                    <a:pt x="48" y="15"/>
                    <a:pt x="45" y="13"/>
                  </a:cubicBezTo>
                  <a:cubicBezTo>
                    <a:pt x="42" y="12"/>
                    <a:pt x="39" y="11"/>
                    <a:pt x="35" y="11"/>
                  </a:cubicBezTo>
                  <a:cubicBezTo>
                    <a:pt x="31" y="11"/>
                    <a:pt x="27" y="12"/>
                    <a:pt x="24" y="13"/>
                  </a:cubicBezTo>
                  <a:cubicBezTo>
                    <a:pt x="21" y="15"/>
                    <a:pt x="19" y="17"/>
                    <a:pt x="17" y="20"/>
                  </a:cubicBezTo>
                  <a:cubicBezTo>
                    <a:pt x="15" y="22"/>
                    <a:pt x="14" y="25"/>
                    <a:pt x="13" y="29"/>
                  </a:cubicBezTo>
                  <a:cubicBezTo>
                    <a:pt x="12" y="32"/>
                    <a:pt x="12" y="36"/>
                    <a:pt x="12" y="39"/>
                  </a:cubicBezTo>
                  <a:cubicBezTo>
                    <a:pt x="12" y="43"/>
                    <a:pt x="12" y="46"/>
                    <a:pt x="13" y="50"/>
                  </a:cubicBezTo>
                  <a:cubicBezTo>
                    <a:pt x="14" y="53"/>
                    <a:pt x="15" y="56"/>
                    <a:pt x="17" y="59"/>
                  </a:cubicBezTo>
                  <a:cubicBezTo>
                    <a:pt x="19" y="61"/>
                    <a:pt x="22" y="64"/>
                    <a:pt x="25" y="65"/>
                  </a:cubicBezTo>
                  <a:cubicBezTo>
                    <a:pt x="28" y="67"/>
                    <a:pt x="31" y="68"/>
                    <a:pt x="35" y="68"/>
                  </a:cubicBezTo>
                  <a:cubicBezTo>
                    <a:pt x="40" y="68"/>
                    <a:pt x="43" y="67"/>
                    <a:pt x="46" y="65"/>
                  </a:cubicBezTo>
                  <a:cubicBezTo>
                    <a:pt x="49" y="63"/>
                    <a:pt x="51" y="61"/>
                    <a:pt x="53" y="59"/>
                  </a:cubicBezTo>
                  <a:cubicBezTo>
                    <a:pt x="55" y="56"/>
                    <a:pt x="56" y="53"/>
                    <a:pt x="57" y="49"/>
                  </a:cubicBezTo>
                  <a:cubicBezTo>
                    <a:pt x="58" y="46"/>
                    <a:pt x="58" y="42"/>
                    <a:pt x="58" y="39"/>
                  </a:cubicBezTo>
                  <a:cubicBezTo>
                    <a:pt x="58" y="35"/>
                    <a:pt x="58" y="32"/>
                    <a:pt x="57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gray">
            <a:xfrm>
              <a:off x="1938338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8" y="11"/>
                    <a:pt x="35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0" name="Freeform 12"/>
            <p:cNvSpPr>
              <a:spLocks/>
            </p:cNvSpPr>
            <p:nvPr/>
          </p:nvSpPr>
          <p:spPr bwMode="gray">
            <a:xfrm>
              <a:off x="2241550" y="4627563"/>
              <a:ext cx="15081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7"/>
                </a:cxn>
                <a:cxn ang="0">
                  <a:pos x="12" y="17"/>
                </a:cxn>
                <a:cxn ang="0">
                  <a:pos x="23" y="4"/>
                </a:cxn>
                <a:cxn ang="0">
                  <a:pos x="40" y="0"/>
                </a:cxn>
                <a:cxn ang="0">
                  <a:pos x="40" y="13"/>
                </a:cxn>
                <a:cxn ang="0">
                  <a:pos x="27" y="15"/>
                </a:cxn>
                <a:cxn ang="0">
                  <a:pos x="18" y="21"/>
                </a:cxn>
                <a:cxn ang="0">
                  <a:pos x="14" y="31"/>
                </a:cxn>
                <a:cxn ang="0">
                  <a:pos x="12" y="43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40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5" y="11"/>
                    <a:pt x="19" y="7"/>
                    <a:pt x="23" y="4"/>
                  </a:cubicBezTo>
                  <a:cubicBezTo>
                    <a:pt x="27" y="1"/>
                    <a:pt x="33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5" y="13"/>
                    <a:pt x="30" y="14"/>
                    <a:pt x="27" y="15"/>
                  </a:cubicBezTo>
                  <a:cubicBezTo>
                    <a:pt x="23" y="16"/>
                    <a:pt x="21" y="18"/>
                    <a:pt x="18" y="21"/>
                  </a:cubicBezTo>
                  <a:cubicBezTo>
                    <a:pt x="16" y="24"/>
                    <a:pt x="15" y="27"/>
                    <a:pt x="14" y="31"/>
                  </a:cubicBezTo>
                  <a:cubicBezTo>
                    <a:pt x="13" y="34"/>
                    <a:pt x="12" y="39"/>
                    <a:pt x="12" y="43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gray">
            <a:xfrm>
              <a:off x="2425700" y="4525963"/>
              <a:ext cx="44450" cy="390525"/>
            </a:xfrm>
            <a:custGeom>
              <a:avLst/>
              <a:gdLst/>
              <a:ahLst/>
              <a:cxnLst>
                <a:cxn ang="0">
                  <a:pos x="28" y="35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28" y="35"/>
                </a:cxn>
                <a:cxn ang="0">
                  <a:pos x="0" y="69"/>
                </a:cxn>
                <a:cxn ang="0">
                  <a:pos x="28" y="69"/>
                </a:cxn>
                <a:cxn ang="0">
                  <a:pos x="28" y="246"/>
                </a:cxn>
                <a:cxn ang="0">
                  <a:pos x="0" y="246"/>
                </a:cxn>
                <a:cxn ang="0">
                  <a:pos x="0" y="69"/>
                </a:cxn>
              </a:cxnLst>
              <a:rect l="0" t="0" r="r" b="b"/>
              <a:pathLst>
                <a:path w="28" h="246">
                  <a:moveTo>
                    <a:pt x="28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35"/>
                  </a:lnTo>
                  <a:close/>
                  <a:moveTo>
                    <a:pt x="0" y="69"/>
                  </a:moveTo>
                  <a:lnTo>
                    <a:pt x="28" y="69"/>
                  </a:lnTo>
                  <a:lnTo>
                    <a:pt x="28" y="246"/>
                  </a:lnTo>
                  <a:lnTo>
                    <a:pt x="0" y="246"/>
                  </a:lnTo>
                  <a:lnTo>
                    <a:pt x="0" y="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gray">
            <a:xfrm>
              <a:off x="2527300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2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4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2" y="76"/>
                    <a:pt x="44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2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1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7" y="11"/>
                    <a:pt x="34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gray">
            <a:xfrm>
              <a:off x="2832100" y="4627563"/>
              <a:ext cx="236538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2" y="3"/>
                </a:cxn>
                <a:cxn ang="0">
                  <a:pos x="37" y="0"/>
                </a:cxn>
                <a:cxn ang="0">
                  <a:pos x="49" y="2"/>
                </a:cxn>
                <a:cxn ang="0">
                  <a:pos x="57" y="8"/>
                </a:cxn>
                <a:cxn ang="0">
                  <a:pos x="61" y="16"/>
                </a:cxn>
                <a:cxn ang="0">
                  <a:pos x="63" y="27"/>
                </a:cxn>
                <a:cxn ang="0">
                  <a:pos x="63" y="77"/>
                </a:cxn>
                <a:cxn ang="0">
                  <a:pos x="50" y="77"/>
                </a:cxn>
                <a:cxn ang="0">
                  <a:pos x="50" y="26"/>
                </a:cxn>
                <a:cxn ang="0">
                  <a:pos x="46" y="15"/>
                </a:cxn>
                <a:cxn ang="0">
                  <a:pos x="35" y="11"/>
                </a:cxn>
                <a:cxn ang="0">
                  <a:pos x="25" y="13"/>
                </a:cxn>
                <a:cxn ang="0">
                  <a:pos x="18" y="17"/>
                </a:cxn>
                <a:cxn ang="0">
                  <a:pos x="14" y="25"/>
                </a:cxn>
                <a:cxn ang="0">
                  <a:pos x="13" y="34"/>
                </a:cxn>
                <a:cxn ang="0">
                  <a:pos x="13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63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5" y="9"/>
                    <a:pt x="18" y="5"/>
                    <a:pt x="22" y="3"/>
                  </a:cubicBezTo>
                  <a:cubicBezTo>
                    <a:pt x="27" y="1"/>
                    <a:pt x="31" y="0"/>
                    <a:pt x="37" y="0"/>
                  </a:cubicBezTo>
                  <a:cubicBezTo>
                    <a:pt x="42" y="0"/>
                    <a:pt x="46" y="1"/>
                    <a:pt x="49" y="2"/>
                  </a:cubicBezTo>
                  <a:cubicBezTo>
                    <a:pt x="52" y="3"/>
                    <a:pt x="55" y="5"/>
                    <a:pt x="57" y="8"/>
                  </a:cubicBezTo>
                  <a:cubicBezTo>
                    <a:pt x="59" y="10"/>
                    <a:pt x="61" y="13"/>
                    <a:pt x="61" y="16"/>
                  </a:cubicBezTo>
                  <a:cubicBezTo>
                    <a:pt x="62" y="20"/>
                    <a:pt x="63" y="23"/>
                    <a:pt x="63" y="2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1"/>
                    <a:pt x="49" y="18"/>
                    <a:pt x="46" y="15"/>
                  </a:cubicBezTo>
                  <a:cubicBezTo>
                    <a:pt x="43" y="12"/>
                    <a:pt x="40" y="11"/>
                    <a:pt x="35" y="11"/>
                  </a:cubicBezTo>
                  <a:cubicBezTo>
                    <a:pt x="31" y="11"/>
                    <a:pt x="28" y="11"/>
                    <a:pt x="25" y="13"/>
                  </a:cubicBezTo>
                  <a:cubicBezTo>
                    <a:pt x="22" y="14"/>
                    <a:pt x="20" y="15"/>
                    <a:pt x="18" y="17"/>
                  </a:cubicBezTo>
                  <a:cubicBezTo>
                    <a:pt x="16" y="20"/>
                    <a:pt x="15" y="22"/>
                    <a:pt x="14" y="25"/>
                  </a:cubicBezTo>
                  <a:cubicBezTo>
                    <a:pt x="13" y="28"/>
                    <a:pt x="13" y="31"/>
                    <a:pt x="13" y="34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gray">
            <a:xfrm>
              <a:off x="3121025" y="4627563"/>
              <a:ext cx="255588" cy="293688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48" y="15"/>
                </a:cxn>
                <a:cxn ang="0">
                  <a:pos x="36" y="11"/>
                </a:cxn>
                <a:cxn ang="0">
                  <a:pos x="25" y="13"/>
                </a:cxn>
                <a:cxn ang="0">
                  <a:pos x="18" y="20"/>
                </a:cxn>
                <a:cxn ang="0">
                  <a:pos x="14" y="29"/>
                </a:cxn>
                <a:cxn ang="0">
                  <a:pos x="13" y="40"/>
                </a:cxn>
                <a:cxn ang="0">
                  <a:pos x="14" y="50"/>
                </a:cxn>
                <a:cxn ang="0">
                  <a:pos x="18" y="59"/>
                </a:cxn>
                <a:cxn ang="0">
                  <a:pos x="24" y="65"/>
                </a:cxn>
                <a:cxn ang="0">
                  <a:pos x="35" y="68"/>
                </a:cxn>
                <a:cxn ang="0">
                  <a:pos x="49" y="63"/>
                </a:cxn>
                <a:cxn ang="0">
                  <a:pos x="55" y="49"/>
                </a:cxn>
                <a:cxn ang="0">
                  <a:pos x="68" y="49"/>
                </a:cxn>
                <a:cxn ang="0">
                  <a:pos x="57" y="71"/>
                </a:cxn>
                <a:cxn ang="0">
                  <a:pos x="35" y="78"/>
                </a:cxn>
                <a:cxn ang="0">
                  <a:pos x="20" y="76"/>
                </a:cxn>
                <a:cxn ang="0">
                  <a:pos x="8" y="68"/>
                </a:cxn>
                <a:cxn ang="0">
                  <a:pos x="2" y="56"/>
                </a:cxn>
                <a:cxn ang="0">
                  <a:pos x="0" y="40"/>
                </a:cxn>
                <a:cxn ang="0">
                  <a:pos x="2" y="24"/>
                </a:cxn>
                <a:cxn ang="0">
                  <a:pos x="8" y="12"/>
                </a:cxn>
                <a:cxn ang="0">
                  <a:pos x="19" y="3"/>
                </a:cxn>
                <a:cxn ang="0">
                  <a:pos x="35" y="0"/>
                </a:cxn>
                <a:cxn ang="0">
                  <a:pos x="47" y="1"/>
                </a:cxn>
                <a:cxn ang="0">
                  <a:pos x="57" y="6"/>
                </a:cxn>
                <a:cxn ang="0">
                  <a:pos x="64" y="14"/>
                </a:cxn>
                <a:cxn ang="0">
                  <a:pos x="68" y="26"/>
                </a:cxn>
                <a:cxn ang="0">
                  <a:pos x="55" y="26"/>
                </a:cxn>
              </a:cxnLst>
              <a:rect l="0" t="0" r="r" b="b"/>
              <a:pathLst>
                <a:path w="68" h="78">
                  <a:moveTo>
                    <a:pt x="55" y="26"/>
                  </a:moveTo>
                  <a:cubicBezTo>
                    <a:pt x="54" y="21"/>
                    <a:pt x="52" y="17"/>
                    <a:pt x="48" y="15"/>
                  </a:cubicBezTo>
                  <a:cubicBezTo>
                    <a:pt x="45" y="12"/>
                    <a:pt x="41" y="11"/>
                    <a:pt x="36" y="11"/>
                  </a:cubicBezTo>
                  <a:cubicBezTo>
                    <a:pt x="32" y="11"/>
                    <a:pt x="28" y="12"/>
                    <a:pt x="25" y="13"/>
                  </a:cubicBezTo>
                  <a:cubicBezTo>
                    <a:pt x="22" y="15"/>
                    <a:pt x="19" y="17"/>
                    <a:pt x="18" y="20"/>
                  </a:cubicBezTo>
                  <a:cubicBezTo>
                    <a:pt x="16" y="22"/>
                    <a:pt x="15" y="26"/>
                    <a:pt x="14" y="29"/>
                  </a:cubicBezTo>
                  <a:cubicBezTo>
                    <a:pt x="13" y="33"/>
                    <a:pt x="13" y="36"/>
                    <a:pt x="13" y="40"/>
                  </a:cubicBezTo>
                  <a:cubicBezTo>
                    <a:pt x="13" y="44"/>
                    <a:pt x="13" y="47"/>
                    <a:pt x="14" y="50"/>
                  </a:cubicBezTo>
                  <a:cubicBezTo>
                    <a:pt x="15" y="54"/>
                    <a:pt x="16" y="57"/>
                    <a:pt x="18" y="59"/>
                  </a:cubicBezTo>
                  <a:cubicBezTo>
                    <a:pt x="19" y="62"/>
                    <a:pt x="22" y="64"/>
                    <a:pt x="24" y="65"/>
                  </a:cubicBezTo>
                  <a:cubicBezTo>
                    <a:pt x="27" y="67"/>
                    <a:pt x="31" y="68"/>
                    <a:pt x="35" y="68"/>
                  </a:cubicBezTo>
                  <a:cubicBezTo>
                    <a:pt x="41" y="68"/>
                    <a:pt x="45" y="66"/>
                    <a:pt x="49" y="63"/>
                  </a:cubicBezTo>
                  <a:cubicBezTo>
                    <a:pt x="52" y="59"/>
                    <a:pt x="54" y="55"/>
                    <a:pt x="55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6" y="58"/>
                    <a:pt x="63" y="66"/>
                    <a:pt x="57" y="71"/>
                  </a:cubicBezTo>
                  <a:cubicBezTo>
                    <a:pt x="52" y="76"/>
                    <a:pt x="44" y="78"/>
                    <a:pt x="35" y="78"/>
                  </a:cubicBezTo>
                  <a:cubicBezTo>
                    <a:pt x="29" y="78"/>
                    <a:pt x="24" y="78"/>
                    <a:pt x="20" y="76"/>
                  </a:cubicBezTo>
                  <a:cubicBezTo>
                    <a:pt x="15" y="74"/>
                    <a:pt x="11" y="71"/>
                    <a:pt x="8" y="68"/>
                  </a:cubicBezTo>
                  <a:cubicBezTo>
                    <a:pt x="6" y="64"/>
                    <a:pt x="3" y="60"/>
                    <a:pt x="2" y="56"/>
                  </a:cubicBezTo>
                  <a:cubicBezTo>
                    <a:pt x="0" y="51"/>
                    <a:pt x="0" y="46"/>
                    <a:pt x="0" y="40"/>
                  </a:cubicBezTo>
                  <a:cubicBezTo>
                    <a:pt x="0" y="35"/>
                    <a:pt x="0" y="29"/>
                    <a:pt x="2" y="24"/>
                  </a:cubicBezTo>
                  <a:cubicBezTo>
                    <a:pt x="3" y="19"/>
                    <a:pt x="5" y="15"/>
                    <a:pt x="8" y="12"/>
                  </a:cubicBezTo>
                  <a:cubicBezTo>
                    <a:pt x="11" y="8"/>
                    <a:pt x="15" y="5"/>
                    <a:pt x="19" y="3"/>
                  </a:cubicBezTo>
                  <a:cubicBezTo>
                    <a:pt x="24" y="1"/>
                    <a:pt x="29" y="0"/>
                    <a:pt x="35" y="0"/>
                  </a:cubicBezTo>
                  <a:cubicBezTo>
                    <a:pt x="39" y="0"/>
                    <a:pt x="43" y="0"/>
                    <a:pt x="47" y="1"/>
                  </a:cubicBezTo>
                  <a:cubicBezTo>
                    <a:pt x="51" y="2"/>
                    <a:pt x="54" y="4"/>
                    <a:pt x="57" y="6"/>
                  </a:cubicBezTo>
                  <a:cubicBezTo>
                    <a:pt x="60" y="8"/>
                    <a:pt x="62" y="11"/>
                    <a:pt x="64" y="14"/>
                  </a:cubicBezTo>
                  <a:cubicBezTo>
                    <a:pt x="66" y="17"/>
                    <a:pt x="67" y="21"/>
                    <a:pt x="68" y="26"/>
                  </a:cubicBezTo>
                  <a:lnTo>
                    <a:pt x="55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5" name="Freeform 17"/>
            <p:cNvSpPr>
              <a:spLocks noEditPoints="1"/>
            </p:cNvSpPr>
            <p:nvPr/>
          </p:nvSpPr>
          <p:spPr bwMode="gray">
            <a:xfrm>
              <a:off x="3409950" y="4627563"/>
              <a:ext cx="261938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70" h="78">
                  <a:moveTo>
                    <a:pt x="68" y="53"/>
                  </a:moveTo>
                  <a:cubicBezTo>
                    <a:pt x="67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4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8" y="1"/>
                    <a:pt x="52" y="4"/>
                  </a:cubicBezTo>
                  <a:cubicBezTo>
                    <a:pt x="56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70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7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0" y="11"/>
                    <a:pt x="38" y="11"/>
                    <a:pt x="35" y="11"/>
                  </a:cubicBezTo>
                  <a:cubicBezTo>
                    <a:pt x="31" y="11"/>
                    <a:pt x="29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gray">
            <a:xfrm>
              <a:off x="3833813" y="4548188"/>
              <a:ext cx="150813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6" y="84"/>
                </a:cxn>
                <a:cxn ang="0">
                  <a:pos x="27" y="86"/>
                </a:cxn>
                <a:cxn ang="0">
                  <a:pos x="30" y="87"/>
                </a:cxn>
                <a:cxn ang="0">
                  <a:pos x="35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1" y="98"/>
                </a:cxn>
                <a:cxn ang="0">
                  <a:pos x="23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3" y="81"/>
                </a:cxn>
                <a:cxn ang="0">
                  <a:pos x="13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3" y="23"/>
                </a:cxn>
                <a:cxn ang="0">
                  <a:pos x="13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6" y="83"/>
                    <a:pt x="26" y="84"/>
                  </a:cubicBezTo>
                  <a:cubicBezTo>
                    <a:pt x="26" y="85"/>
                    <a:pt x="27" y="85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1" y="87"/>
                    <a:pt x="33" y="87"/>
                    <a:pt x="35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8" y="98"/>
                    <a:pt x="25" y="98"/>
                    <a:pt x="23" y="97"/>
                  </a:cubicBezTo>
                  <a:cubicBezTo>
                    <a:pt x="21" y="97"/>
                    <a:pt x="19" y="96"/>
                    <a:pt x="17" y="95"/>
                  </a:cubicBezTo>
                  <a:cubicBezTo>
                    <a:pt x="16" y="94"/>
                    <a:pt x="15" y="92"/>
                    <a:pt x="14" y="90"/>
                  </a:cubicBezTo>
                  <a:cubicBezTo>
                    <a:pt x="13" y="88"/>
                    <a:pt x="13" y="85"/>
                    <a:pt x="13" y="8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7" name="Freeform 19"/>
            <p:cNvSpPr>
              <a:spLocks/>
            </p:cNvSpPr>
            <p:nvPr/>
          </p:nvSpPr>
          <p:spPr bwMode="gray">
            <a:xfrm>
              <a:off x="4037013" y="4525963"/>
              <a:ext cx="233363" cy="390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0"/>
                </a:cxn>
                <a:cxn ang="0">
                  <a:pos x="12" y="40"/>
                </a:cxn>
                <a:cxn ang="0">
                  <a:pos x="12" y="40"/>
                </a:cxn>
                <a:cxn ang="0">
                  <a:pos x="16" y="34"/>
                </a:cxn>
                <a:cxn ang="0">
                  <a:pos x="22" y="30"/>
                </a:cxn>
                <a:cxn ang="0">
                  <a:pos x="29" y="28"/>
                </a:cxn>
                <a:cxn ang="0">
                  <a:pos x="36" y="27"/>
                </a:cxn>
                <a:cxn ang="0">
                  <a:pos x="48" y="29"/>
                </a:cxn>
                <a:cxn ang="0">
                  <a:pos x="56" y="35"/>
                </a:cxn>
                <a:cxn ang="0">
                  <a:pos x="60" y="43"/>
                </a:cxn>
                <a:cxn ang="0">
                  <a:pos x="62" y="54"/>
                </a:cxn>
                <a:cxn ang="0">
                  <a:pos x="62" y="104"/>
                </a:cxn>
                <a:cxn ang="0">
                  <a:pos x="49" y="104"/>
                </a:cxn>
                <a:cxn ang="0">
                  <a:pos x="49" y="53"/>
                </a:cxn>
                <a:cxn ang="0">
                  <a:pos x="45" y="42"/>
                </a:cxn>
                <a:cxn ang="0">
                  <a:pos x="34" y="38"/>
                </a:cxn>
                <a:cxn ang="0">
                  <a:pos x="24" y="40"/>
                </a:cxn>
                <a:cxn ang="0">
                  <a:pos x="17" y="44"/>
                </a:cxn>
                <a:cxn ang="0">
                  <a:pos x="13" y="52"/>
                </a:cxn>
                <a:cxn ang="0">
                  <a:pos x="12" y="61"/>
                </a:cxn>
                <a:cxn ang="0">
                  <a:pos x="12" y="104"/>
                </a:cxn>
                <a:cxn ang="0">
                  <a:pos x="0" y="104"/>
                </a:cxn>
                <a:cxn ang="0">
                  <a:pos x="0" y="0"/>
                </a:cxn>
              </a:cxnLst>
              <a:rect l="0" t="0" r="r" b="b"/>
              <a:pathLst>
                <a:path w="62" h="104">
                  <a:moveTo>
                    <a:pt x="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37"/>
                    <a:pt x="15" y="35"/>
                    <a:pt x="16" y="34"/>
                  </a:cubicBezTo>
                  <a:cubicBezTo>
                    <a:pt x="18" y="32"/>
                    <a:pt x="20" y="31"/>
                    <a:pt x="22" y="30"/>
                  </a:cubicBezTo>
                  <a:cubicBezTo>
                    <a:pt x="24" y="29"/>
                    <a:pt x="27" y="28"/>
                    <a:pt x="29" y="28"/>
                  </a:cubicBezTo>
                  <a:cubicBezTo>
                    <a:pt x="31" y="27"/>
                    <a:pt x="34" y="27"/>
                    <a:pt x="36" y="27"/>
                  </a:cubicBezTo>
                  <a:cubicBezTo>
                    <a:pt x="41" y="27"/>
                    <a:pt x="45" y="28"/>
                    <a:pt x="48" y="29"/>
                  </a:cubicBezTo>
                  <a:cubicBezTo>
                    <a:pt x="52" y="30"/>
                    <a:pt x="54" y="32"/>
                    <a:pt x="56" y="35"/>
                  </a:cubicBezTo>
                  <a:cubicBezTo>
                    <a:pt x="58" y="37"/>
                    <a:pt x="60" y="40"/>
                    <a:pt x="60" y="43"/>
                  </a:cubicBezTo>
                  <a:cubicBezTo>
                    <a:pt x="61" y="47"/>
                    <a:pt x="62" y="50"/>
                    <a:pt x="62" y="54"/>
                  </a:cubicBezTo>
                  <a:cubicBezTo>
                    <a:pt x="62" y="104"/>
                    <a:pt x="62" y="104"/>
                    <a:pt x="62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48"/>
                    <a:pt x="48" y="45"/>
                    <a:pt x="45" y="42"/>
                  </a:cubicBezTo>
                  <a:cubicBezTo>
                    <a:pt x="43" y="39"/>
                    <a:pt x="39" y="38"/>
                    <a:pt x="34" y="38"/>
                  </a:cubicBezTo>
                  <a:cubicBezTo>
                    <a:pt x="30" y="38"/>
                    <a:pt x="27" y="38"/>
                    <a:pt x="24" y="40"/>
                  </a:cubicBezTo>
                  <a:cubicBezTo>
                    <a:pt x="22" y="41"/>
                    <a:pt x="19" y="42"/>
                    <a:pt x="17" y="44"/>
                  </a:cubicBezTo>
                  <a:cubicBezTo>
                    <a:pt x="16" y="47"/>
                    <a:pt x="14" y="49"/>
                    <a:pt x="13" y="52"/>
                  </a:cubicBezTo>
                  <a:cubicBezTo>
                    <a:pt x="12" y="55"/>
                    <a:pt x="12" y="58"/>
                    <a:pt x="12" y="6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gray">
            <a:xfrm>
              <a:off x="4322763" y="4627563"/>
              <a:ext cx="258763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0" y="76"/>
                </a:cxn>
                <a:cxn ang="0">
                  <a:pos x="9" y="67"/>
                </a:cxn>
                <a:cxn ang="0">
                  <a:pos x="2" y="55"/>
                </a:cxn>
                <a:cxn ang="0">
                  <a:pos x="0" y="39"/>
                </a:cxn>
                <a:cxn ang="0">
                  <a:pos x="2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5" y="0"/>
                </a:cxn>
                <a:cxn ang="0">
                  <a:pos x="52" y="4"/>
                </a:cxn>
                <a:cxn ang="0">
                  <a:pos x="62" y="15"/>
                </a:cxn>
                <a:cxn ang="0">
                  <a:pos x="68" y="28"/>
                </a:cxn>
                <a:cxn ang="0">
                  <a:pos x="69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8" y="60"/>
                </a:cxn>
                <a:cxn ang="0">
                  <a:pos x="26" y="66"/>
                </a:cxn>
                <a:cxn ang="0">
                  <a:pos x="36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49" y="17"/>
                </a:cxn>
                <a:cxn ang="0">
                  <a:pos x="43" y="12"/>
                </a:cxn>
                <a:cxn ang="0">
                  <a:pos x="34" y="11"/>
                </a:cxn>
                <a:cxn ang="0">
                  <a:pos x="26" y="12"/>
                </a:cxn>
                <a:cxn ang="0">
                  <a:pos x="19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69" h="78">
                  <a:moveTo>
                    <a:pt x="68" y="53"/>
                  </a:moveTo>
                  <a:cubicBezTo>
                    <a:pt x="66" y="61"/>
                    <a:pt x="63" y="68"/>
                    <a:pt x="57" y="72"/>
                  </a:cubicBezTo>
                  <a:cubicBezTo>
                    <a:pt x="51" y="76"/>
                    <a:pt x="44" y="78"/>
                    <a:pt x="36" y="78"/>
                  </a:cubicBezTo>
                  <a:cubicBezTo>
                    <a:pt x="30" y="78"/>
                    <a:pt x="24" y="77"/>
                    <a:pt x="20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2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2" y="23"/>
                  </a:cubicBezTo>
                  <a:cubicBezTo>
                    <a:pt x="4" y="19"/>
                    <a:pt x="6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5" y="1"/>
                    <a:pt x="30" y="0"/>
                    <a:pt x="35" y="0"/>
                  </a:cubicBezTo>
                  <a:cubicBezTo>
                    <a:pt x="42" y="0"/>
                    <a:pt x="47" y="1"/>
                    <a:pt x="52" y="4"/>
                  </a:cubicBezTo>
                  <a:cubicBezTo>
                    <a:pt x="56" y="7"/>
                    <a:pt x="60" y="10"/>
                    <a:pt x="62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69" y="38"/>
                    <a:pt x="69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3" y="49"/>
                    <a:pt x="14" y="52"/>
                  </a:cubicBezTo>
                  <a:cubicBezTo>
                    <a:pt x="15" y="55"/>
                    <a:pt x="16" y="58"/>
                    <a:pt x="18" y="60"/>
                  </a:cubicBezTo>
                  <a:cubicBezTo>
                    <a:pt x="20" y="62"/>
                    <a:pt x="23" y="64"/>
                    <a:pt x="26" y="66"/>
                  </a:cubicBezTo>
                  <a:cubicBezTo>
                    <a:pt x="29" y="67"/>
                    <a:pt x="32" y="68"/>
                    <a:pt x="36" y="68"/>
                  </a:cubicBezTo>
                  <a:cubicBezTo>
                    <a:pt x="41" y="68"/>
                    <a:pt x="46" y="66"/>
                    <a:pt x="49" y="64"/>
                  </a:cubicBezTo>
                  <a:cubicBezTo>
                    <a:pt x="52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5" y="26"/>
                    <a:pt x="54" y="24"/>
                  </a:cubicBezTo>
                  <a:cubicBezTo>
                    <a:pt x="53" y="21"/>
                    <a:pt x="51" y="19"/>
                    <a:pt x="49" y="17"/>
                  </a:cubicBezTo>
                  <a:cubicBezTo>
                    <a:pt x="48" y="15"/>
                    <a:pt x="45" y="14"/>
                    <a:pt x="43" y="12"/>
                  </a:cubicBezTo>
                  <a:cubicBezTo>
                    <a:pt x="40" y="11"/>
                    <a:pt x="37" y="11"/>
                    <a:pt x="34" y="11"/>
                  </a:cubicBezTo>
                  <a:cubicBezTo>
                    <a:pt x="31" y="11"/>
                    <a:pt x="28" y="11"/>
                    <a:pt x="26" y="12"/>
                  </a:cubicBezTo>
                  <a:cubicBezTo>
                    <a:pt x="23" y="14"/>
                    <a:pt x="21" y="15"/>
                    <a:pt x="19" y="17"/>
                  </a:cubicBezTo>
                  <a:cubicBezTo>
                    <a:pt x="17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gray">
            <a:xfrm>
              <a:off x="4762500" y="4627563"/>
              <a:ext cx="254000" cy="293688"/>
            </a:xfrm>
            <a:custGeom>
              <a:avLst/>
              <a:gdLst/>
              <a:ahLst/>
              <a:cxnLst>
                <a:cxn ang="0">
                  <a:pos x="55" y="26"/>
                </a:cxn>
                <a:cxn ang="0">
                  <a:pos x="49" y="15"/>
                </a:cxn>
                <a:cxn ang="0">
                  <a:pos x="36" y="11"/>
                </a:cxn>
                <a:cxn ang="0">
                  <a:pos x="25" y="13"/>
                </a:cxn>
                <a:cxn ang="0">
                  <a:pos x="18" y="20"/>
                </a:cxn>
                <a:cxn ang="0">
                  <a:pos x="14" y="29"/>
                </a:cxn>
                <a:cxn ang="0">
                  <a:pos x="13" y="40"/>
                </a:cxn>
                <a:cxn ang="0">
                  <a:pos x="14" y="50"/>
                </a:cxn>
                <a:cxn ang="0">
                  <a:pos x="18" y="59"/>
                </a:cxn>
                <a:cxn ang="0">
                  <a:pos x="25" y="65"/>
                </a:cxn>
                <a:cxn ang="0">
                  <a:pos x="35" y="68"/>
                </a:cxn>
                <a:cxn ang="0">
                  <a:pos x="49" y="63"/>
                </a:cxn>
                <a:cxn ang="0">
                  <a:pos x="56" y="49"/>
                </a:cxn>
                <a:cxn ang="0">
                  <a:pos x="68" y="49"/>
                </a:cxn>
                <a:cxn ang="0">
                  <a:pos x="58" y="71"/>
                </a:cxn>
                <a:cxn ang="0">
                  <a:pos x="35" y="78"/>
                </a:cxn>
                <a:cxn ang="0">
                  <a:pos x="20" y="76"/>
                </a:cxn>
                <a:cxn ang="0">
                  <a:pos x="9" y="68"/>
                </a:cxn>
                <a:cxn ang="0">
                  <a:pos x="2" y="56"/>
                </a:cxn>
                <a:cxn ang="0">
                  <a:pos x="0" y="40"/>
                </a:cxn>
                <a:cxn ang="0">
                  <a:pos x="2" y="24"/>
                </a:cxn>
                <a:cxn ang="0">
                  <a:pos x="9" y="12"/>
                </a:cxn>
                <a:cxn ang="0">
                  <a:pos x="20" y="3"/>
                </a:cxn>
                <a:cxn ang="0">
                  <a:pos x="36" y="0"/>
                </a:cxn>
                <a:cxn ang="0">
                  <a:pos x="48" y="1"/>
                </a:cxn>
                <a:cxn ang="0">
                  <a:pos x="58" y="6"/>
                </a:cxn>
                <a:cxn ang="0">
                  <a:pos x="65" y="14"/>
                </a:cxn>
                <a:cxn ang="0">
                  <a:pos x="68" y="26"/>
                </a:cxn>
                <a:cxn ang="0">
                  <a:pos x="55" y="26"/>
                </a:cxn>
              </a:cxnLst>
              <a:rect l="0" t="0" r="r" b="b"/>
              <a:pathLst>
                <a:path w="68" h="78">
                  <a:moveTo>
                    <a:pt x="55" y="26"/>
                  </a:moveTo>
                  <a:cubicBezTo>
                    <a:pt x="54" y="21"/>
                    <a:pt x="52" y="17"/>
                    <a:pt x="49" y="15"/>
                  </a:cubicBezTo>
                  <a:cubicBezTo>
                    <a:pt x="46" y="12"/>
                    <a:pt x="42" y="11"/>
                    <a:pt x="36" y="11"/>
                  </a:cubicBezTo>
                  <a:cubicBezTo>
                    <a:pt x="32" y="11"/>
                    <a:pt x="28" y="12"/>
                    <a:pt x="25" y="13"/>
                  </a:cubicBezTo>
                  <a:cubicBezTo>
                    <a:pt x="22" y="15"/>
                    <a:pt x="20" y="17"/>
                    <a:pt x="18" y="20"/>
                  </a:cubicBezTo>
                  <a:cubicBezTo>
                    <a:pt x="16" y="22"/>
                    <a:pt x="15" y="26"/>
                    <a:pt x="14" y="29"/>
                  </a:cubicBezTo>
                  <a:cubicBezTo>
                    <a:pt x="13" y="33"/>
                    <a:pt x="13" y="36"/>
                    <a:pt x="13" y="40"/>
                  </a:cubicBezTo>
                  <a:cubicBezTo>
                    <a:pt x="13" y="44"/>
                    <a:pt x="13" y="47"/>
                    <a:pt x="14" y="50"/>
                  </a:cubicBezTo>
                  <a:cubicBezTo>
                    <a:pt x="15" y="54"/>
                    <a:pt x="16" y="57"/>
                    <a:pt x="18" y="59"/>
                  </a:cubicBezTo>
                  <a:cubicBezTo>
                    <a:pt x="20" y="62"/>
                    <a:pt x="22" y="64"/>
                    <a:pt x="25" y="65"/>
                  </a:cubicBezTo>
                  <a:cubicBezTo>
                    <a:pt x="28" y="67"/>
                    <a:pt x="31" y="68"/>
                    <a:pt x="35" y="68"/>
                  </a:cubicBezTo>
                  <a:cubicBezTo>
                    <a:pt x="41" y="68"/>
                    <a:pt x="46" y="66"/>
                    <a:pt x="49" y="63"/>
                  </a:cubicBezTo>
                  <a:cubicBezTo>
                    <a:pt x="53" y="59"/>
                    <a:pt x="55" y="55"/>
                    <a:pt x="56" y="49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7" y="58"/>
                    <a:pt x="63" y="66"/>
                    <a:pt x="58" y="71"/>
                  </a:cubicBezTo>
                  <a:cubicBezTo>
                    <a:pt x="52" y="76"/>
                    <a:pt x="45" y="78"/>
                    <a:pt x="35" y="78"/>
                  </a:cubicBezTo>
                  <a:cubicBezTo>
                    <a:pt x="29" y="78"/>
                    <a:pt x="24" y="78"/>
                    <a:pt x="20" y="76"/>
                  </a:cubicBezTo>
                  <a:cubicBezTo>
                    <a:pt x="16" y="74"/>
                    <a:pt x="12" y="71"/>
                    <a:pt x="9" y="68"/>
                  </a:cubicBezTo>
                  <a:cubicBezTo>
                    <a:pt x="6" y="64"/>
                    <a:pt x="4" y="60"/>
                    <a:pt x="2" y="56"/>
                  </a:cubicBezTo>
                  <a:cubicBezTo>
                    <a:pt x="1" y="51"/>
                    <a:pt x="0" y="46"/>
                    <a:pt x="0" y="40"/>
                  </a:cubicBezTo>
                  <a:cubicBezTo>
                    <a:pt x="0" y="35"/>
                    <a:pt x="1" y="29"/>
                    <a:pt x="2" y="24"/>
                  </a:cubicBezTo>
                  <a:cubicBezTo>
                    <a:pt x="4" y="19"/>
                    <a:pt x="6" y="15"/>
                    <a:pt x="9" y="12"/>
                  </a:cubicBezTo>
                  <a:cubicBezTo>
                    <a:pt x="12" y="8"/>
                    <a:pt x="15" y="5"/>
                    <a:pt x="20" y="3"/>
                  </a:cubicBezTo>
                  <a:cubicBezTo>
                    <a:pt x="24" y="1"/>
                    <a:pt x="30" y="0"/>
                    <a:pt x="36" y="0"/>
                  </a:cubicBezTo>
                  <a:cubicBezTo>
                    <a:pt x="40" y="0"/>
                    <a:pt x="44" y="0"/>
                    <a:pt x="48" y="1"/>
                  </a:cubicBezTo>
                  <a:cubicBezTo>
                    <a:pt x="51" y="2"/>
                    <a:pt x="55" y="4"/>
                    <a:pt x="58" y="6"/>
                  </a:cubicBezTo>
                  <a:cubicBezTo>
                    <a:pt x="60" y="8"/>
                    <a:pt x="63" y="11"/>
                    <a:pt x="65" y="14"/>
                  </a:cubicBezTo>
                  <a:cubicBezTo>
                    <a:pt x="66" y="17"/>
                    <a:pt x="68" y="21"/>
                    <a:pt x="68" y="26"/>
                  </a:cubicBezTo>
                  <a:lnTo>
                    <a:pt x="55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0" name="Freeform 22"/>
            <p:cNvSpPr>
              <a:spLocks noEditPoints="1"/>
            </p:cNvSpPr>
            <p:nvPr/>
          </p:nvSpPr>
          <p:spPr bwMode="gray">
            <a:xfrm>
              <a:off x="5051425" y="4627563"/>
              <a:ext cx="273050" cy="293688"/>
            </a:xfrm>
            <a:custGeom>
              <a:avLst/>
              <a:gdLst/>
              <a:ahLst/>
              <a:cxnLst>
                <a:cxn ang="0">
                  <a:pos x="3" y="24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7" y="0"/>
                </a:cxn>
                <a:cxn ang="0">
                  <a:pos x="53" y="3"/>
                </a:cxn>
                <a:cxn ang="0">
                  <a:pos x="64" y="11"/>
                </a:cxn>
                <a:cxn ang="0">
                  <a:pos x="71" y="24"/>
                </a:cxn>
                <a:cxn ang="0">
                  <a:pos x="73" y="39"/>
                </a:cxn>
                <a:cxn ang="0">
                  <a:pos x="71" y="55"/>
                </a:cxn>
                <a:cxn ang="0">
                  <a:pos x="64" y="67"/>
                </a:cxn>
                <a:cxn ang="0">
                  <a:pos x="53" y="75"/>
                </a:cxn>
                <a:cxn ang="0">
                  <a:pos x="37" y="78"/>
                </a:cxn>
                <a:cxn ang="0">
                  <a:pos x="21" y="75"/>
                </a:cxn>
                <a:cxn ang="0">
                  <a:pos x="10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4"/>
                </a:cxn>
                <a:cxn ang="0">
                  <a:pos x="15" y="51"/>
                </a:cxn>
                <a:cxn ang="0">
                  <a:pos x="20" y="60"/>
                </a:cxn>
                <a:cxn ang="0">
                  <a:pos x="28" y="66"/>
                </a:cxn>
                <a:cxn ang="0">
                  <a:pos x="37" y="68"/>
                </a:cxn>
                <a:cxn ang="0">
                  <a:pos x="46" y="66"/>
                </a:cxn>
                <a:cxn ang="0">
                  <a:pos x="53" y="60"/>
                </a:cxn>
                <a:cxn ang="0">
                  <a:pos x="58" y="51"/>
                </a:cxn>
                <a:cxn ang="0">
                  <a:pos x="60" y="39"/>
                </a:cxn>
                <a:cxn ang="0">
                  <a:pos x="58" y="27"/>
                </a:cxn>
                <a:cxn ang="0">
                  <a:pos x="53" y="18"/>
                </a:cxn>
                <a:cxn ang="0">
                  <a:pos x="46" y="13"/>
                </a:cxn>
                <a:cxn ang="0">
                  <a:pos x="37" y="11"/>
                </a:cxn>
                <a:cxn ang="0">
                  <a:pos x="28" y="13"/>
                </a:cxn>
                <a:cxn ang="0">
                  <a:pos x="20" y="18"/>
                </a:cxn>
                <a:cxn ang="0">
                  <a:pos x="15" y="27"/>
                </a:cxn>
                <a:cxn ang="0">
                  <a:pos x="13" y="39"/>
                </a:cxn>
                <a:cxn ang="0">
                  <a:pos x="15" y="51"/>
                </a:cxn>
              </a:cxnLst>
              <a:rect l="0" t="0" r="r" b="b"/>
              <a:pathLst>
                <a:path w="73" h="78">
                  <a:moveTo>
                    <a:pt x="3" y="24"/>
                  </a:moveTo>
                  <a:cubicBezTo>
                    <a:pt x="4" y="19"/>
                    <a:pt x="7" y="15"/>
                    <a:pt x="10" y="11"/>
                  </a:cubicBezTo>
                  <a:cubicBezTo>
                    <a:pt x="13" y="8"/>
                    <a:pt x="17" y="5"/>
                    <a:pt x="21" y="3"/>
                  </a:cubicBezTo>
                  <a:cubicBezTo>
                    <a:pt x="26" y="1"/>
                    <a:pt x="31" y="0"/>
                    <a:pt x="37" y="0"/>
                  </a:cubicBezTo>
                  <a:cubicBezTo>
                    <a:pt x="43" y="0"/>
                    <a:pt x="48" y="1"/>
                    <a:pt x="53" y="3"/>
                  </a:cubicBezTo>
                  <a:cubicBezTo>
                    <a:pt x="57" y="5"/>
                    <a:pt x="61" y="8"/>
                    <a:pt x="64" y="11"/>
                  </a:cubicBezTo>
                  <a:cubicBezTo>
                    <a:pt x="67" y="15"/>
                    <a:pt x="69" y="19"/>
                    <a:pt x="71" y="24"/>
                  </a:cubicBezTo>
                  <a:cubicBezTo>
                    <a:pt x="73" y="29"/>
                    <a:pt x="73" y="34"/>
                    <a:pt x="73" y="39"/>
                  </a:cubicBezTo>
                  <a:cubicBezTo>
                    <a:pt x="73" y="45"/>
                    <a:pt x="73" y="50"/>
                    <a:pt x="71" y="55"/>
                  </a:cubicBezTo>
                  <a:cubicBezTo>
                    <a:pt x="69" y="59"/>
                    <a:pt x="67" y="64"/>
                    <a:pt x="64" y="67"/>
                  </a:cubicBezTo>
                  <a:cubicBezTo>
                    <a:pt x="61" y="71"/>
                    <a:pt x="57" y="73"/>
                    <a:pt x="53" y="75"/>
                  </a:cubicBezTo>
                  <a:cubicBezTo>
                    <a:pt x="48" y="77"/>
                    <a:pt x="43" y="78"/>
                    <a:pt x="37" y="78"/>
                  </a:cubicBezTo>
                  <a:cubicBezTo>
                    <a:pt x="31" y="78"/>
                    <a:pt x="26" y="77"/>
                    <a:pt x="21" y="75"/>
                  </a:cubicBezTo>
                  <a:cubicBezTo>
                    <a:pt x="17" y="73"/>
                    <a:pt x="13" y="71"/>
                    <a:pt x="10" y="67"/>
                  </a:cubicBezTo>
                  <a:cubicBezTo>
                    <a:pt x="7" y="64"/>
                    <a:pt x="4" y="59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4"/>
                    <a:pt x="1" y="29"/>
                    <a:pt x="3" y="24"/>
                  </a:cubicBezTo>
                  <a:close/>
                  <a:moveTo>
                    <a:pt x="15" y="51"/>
                  </a:moveTo>
                  <a:cubicBezTo>
                    <a:pt x="16" y="55"/>
                    <a:pt x="18" y="58"/>
                    <a:pt x="20" y="60"/>
                  </a:cubicBezTo>
                  <a:cubicBezTo>
                    <a:pt x="22" y="63"/>
                    <a:pt x="25" y="64"/>
                    <a:pt x="28" y="66"/>
                  </a:cubicBezTo>
                  <a:cubicBezTo>
                    <a:pt x="31" y="67"/>
                    <a:pt x="34" y="68"/>
                    <a:pt x="37" y="68"/>
                  </a:cubicBezTo>
                  <a:cubicBezTo>
                    <a:pt x="40" y="68"/>
                    <a:pt x="43" y="67"/>
                    <a:pt x="46" y="66"/>
                  </a:cubicBezTo>
                  <a:cubicBezTo>
                    <a:pt x="49" y="64"/>
                    <a:pt x="51" y="63"/>
                    <a:pt x="53" y="60"/>
                  </a:cubicBezTo>
                  <a:cubicBezTo>
                    <a:pt x="56" y="58"/>
                    <a:pt x="57" y="55"/>
                    <a:pt x="58" y="51"/>
                  </a:cubicBezTo>
                  <a:cubicBezTo>
                    <a:pt x="60" y="48"/>
                    <a:pt x="60" y="44"/>
                    <a:pt x="60" y="39"/>
                  </a:cubicBezTo>
                  <a:cubicBezTo>
                    <a:pt x="60" y="35"/>
                    <a:pt x="60" y="31"/>
                    <a:pt x="58" y="27"/>
                  </a:cubicBezTo>
                  <a:cubicBezTo>
                    <a:pt x="57" y="24"/>
                    <a:pt x="56" y="21"/>
                    <a:pt x="53" y="18"/>
                  </a:cubicBezTo>
                  <a:cubicBezTo>
                    <a:pt x="51" y="16"/>
                    <a:pt x="49" y="14"/>
                    <a:pt x="46" y="13"/>
                  </a:cubicBezTo>
                  <a:cubicBezTo>
                    <a:pt x="43" y="11"/>
                    <a:pt x="40" y="11"/>
                    <a:pt x="37" y="11"/>
                  </a:cubicBezTo>
                  <a:cubicBezTo>
                    <a:pt x="34" y="11"/>
                    <a:pt x="31" y="11"/>
                    <a:pt x="28" y="13"/>
                  </a:cubicBezTo>
                  <a:cubicBezTo>
                    <a:pt x="25" y="14"/>
                    <a:pt x="22" y="16"/>
                    <a:pt x="20" y="18"/>
                  </a:cubicBezTo>
                  <a:cubicBezTo>
                    <a:pt x="18" y="21"/>
                    <a:pt x="16" y="24"/>
                    <a:pt x="15" y="27"/>
                  </a:cubicBezTo>
                  <a:cubicBezTo>
                    <a:pt x="14" y="31"/>
                    <a:pt x="13" y="35"/>
                    <a:pt x="13" y="39"/>
                  </a:cubicBezTo>
                  <a:cubicBezTo>
                    <a:pt x="13" y="44"/>
                    <a:pt x="14" y="48"/>
                    <a:pt x="15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gray">
            <a:xfrm>
              <a:off x="5376863" y="4627563"/>
              <a:ext cx="39846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9" y="3"/>
                </a:cxn>
                <a:cxn ang="0">
                  <a:pos x="57" y="13"/>
                </a:cxn>
                <a:cxn ang="0">
                  <a:pos x="67" y="3"/>
                </a:cxn>
                <a:cxn ang="0">
                  <a:pos x="81" y="0"/>
                </a:cxn>
                <a:cxn ang="0">
                  <a:pos x="91" y="1"/>
                </a:cxn>
                <a:cxn ang="0">
                  <a:pos x="99" y="5"/>
                </a:cxn>
                <a:cxn ang="0">
                  <a:pos x="104" y="12"/>
                </a:cxn>
                <a:cxn ang="0">
                  <a:pos x="106" y="22"/>
                </a:cxn>
                <a:cxn ang="0">
                  <a:pos x="106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3" y="21"/>
                </a:cxn>
                <a:cxn ang="0">
                  <a:pos x="91" y="16"/>
                </a:cxn>
                <a:cxn ang="0">
                  <a:pos x="86" y="12"/>
                </a:cxn>
                <a:cxn ang="0">
                  <a:pos x="79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7" y="77"/>
                </a:cxn>
                <a:cxn ang="0">
                  <a:pos x="47" y="27"/>
                </a:cxn>
                <a:cxn ang="0">
                  <a:pos x="46" y="21"/>
                </a:cxn>
                <a:cxn ang="0">
                  <a:pos x="44" y="15"/>
                </a:cxn>
                <a:cxn ang="0">
                  <a:pos x="40" y="12"/>
                </a:cxn>
                <a:cxn ang="0">
                  <a:pos x="33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4" y="25"/>
                </a:cxn>
                <a:cxn ang="0">
                  <a:pos x="13" y="30"/>
                </a:cxn>
                <a:cxn ang="0">
                  <a:pos x="13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6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8" y="4"/>
                    <a:pt x="26" y="0"/>
                    <a:pt x="36" y="0"/>
                  </a:cubicBezTo>
                  <a:cubicBezTo>
                    <a:pt x="41" y="0"/>
                    <a:pt x="45" y="1"/>
                    <a:pt x="49" y="3"/>
                  </a:cubicBezTo>
                  <a:cubicBezTo>
                    <a:pt x="53" y="5"/>
                    <a:pt x="56" y="8"/>
                    <a:pt x="57" y="13"/>
                  </a:cubicBezTo>
                  <a:cubicBezTo>
                    <a:pt x="60" y="9"/>
                    <a:pt x="63" y="5"/>
                    <a:pt x="67" y="3"/>
                  </a:cubicBezTo>
                  <a:cubicBezTo>
                    <a:pt x="71" y="1"/>
                    <a:pt x="76" y="0"/>
                    <a:pt x="81" y="0"/>
                  </a:cubicBezTo>
                  <a:cubicBezTo>
                    <a:pt x="84" y="0"/>
                    <a:pt x="88" y="0"/>
                    <a:pt x="91" y="1"/>
                  </a:cubicBezTo>
                  <a:cubicBezTo>
                    <a:pt x="94" y="2"/>
                    <a:pt x="97" y="3"/>
                    <a:pt x="99" y="5"/>
                  </a:cubicBezTo>
                  <a:cubicBezTo>
                    <a:pt x="101" y="7"/>
                    <a:pt x="103" y="9"/>
                    <a:pt x="104" y="12"/>
                  </a:cubicBezTo>
                  <a:cubicBezTo>
                    <a:pt x="105" y="14"/>
                    <a:pt x="106" y="18"/>
                    <a:pt x="106" y="22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3" y="23"/>
                    <a:pt x="93" y="21"/>
                  </a:cubicBezTo>
                  <a:cubicBezTo>
                    <a:pt x="92" y="19"/>
                    <a:pt x="92" y="17"/>
                    <a:pt x="91" y="16"/>
                  </a:cubicBezTo>
                  <a:cubicBezTo>
                    <a:pt x="89" y="14"/>
                    <a:pt x="88" y="13"/>
                    <a:pt x="86" y="12"/>
                  </a:cubicBezTo>
                  <a:cubicBezTo>
                    <a:pt x="84" y="11"/>
                    <a:pt x="82" y="11"/>
                    <a:pt x="79" y="11"/>
                  </a:cubicBezTo>
                  <a:cubicBezTo>
                    <a:pt x="73" y="11"/>
                    <a:pt x="68" y="13"/>
                    <a:pt x="64" y="16"/>
                  </a:cubicBezTo>
                  <a:cubicBezTo>
                    <a:pt x="61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5"/>
                    <a:pt x="47" y="23"/>
                    <a:pt x="46" y="21"/>
                  </a:cubicBezTo>
                  <a:cubicBezTo>
                    <a:pt x="46" y="19"/>
                    <a:pt x="45" y="17"/>
                    <a:pt x="44" y="15"/>
                  </a:cubicBezTo>
                  <a:cubicBezTo>
                    <a:pt x="43" y="14"/>
                    <a:pt x="41" y="13"/>
                    <a:pt x="40" y="12"/>
                  </a:cubicBezTo>
                  <a:cubicBezTo>
                    <a:pt x="38" y="11"/>
                    <a:pt x="35" y="11"/>
                    <a:pt x="33" y="11"/>
                  </a:cubicBezTo>
                  <a:cubicBezTo>
                    <a:pt x="29" y="11"/>
                    <a:pt x="26" y="11"/>
                    <a:pt x="23" y="13"/>
                  </a:cubicBezTo>
                  <a:cubicBezTo>
                    <a:pt x="21" y="14"/>
                    <a:pt x="19" y="16"/>
                    <a:pt x="17" y="18"/>
                  </a:cubicBezTo>
                  <a:cubicBezTo>
                    <a:pt x="16" y="20"/>
                    <a:pt x="14" y="22"/>
                    <a:pt x="14" y="25"/>
                  </a:cubicBezTo>
                  <a:cubicBezTo>
                    <a:pt x="13" y="27"/>
                    <a:pt x="13" y="28"/>
                    <a:pt x="13" y="30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2" name="Freeform 24"/>
            <p:cNvSpPr>
              <a:spLocks/>
            </p:cNvSpPr>
            <p:nvPr/>
          </p:nvSpPr>
          <p:spPr bwMode="gray">
            <a:xfrm>
              <a:off x="5843588" y="4627563"/>
              <a:ext cx="393700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2"/>
                </a:cxn>
                <a:cxn ang="0">
                  <a:pos x="11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8" y="3"/>
                </a:cxn>
                <a:cxn ang="0">
                  <a:pos x="56" y="13"/>
                </a:cxn>
                <a:cxn ang="0">
                  <a:pos x="66" y="3"/>
                </a:cxn>
                <a:cxn ang="0">
                  <a:pos x="80" y="0"/>
                </a:cxn>
                <a:cxn ang="0">
                  <a:pos x="90" y="1"/>
                </a:cxn>
                <a:cxn ang="0">
                  <a:pos x="98" y="5"/>
                </a:cxn>
                <a:cxn ang="0">
                  <a:pos x="103" y="12"/>
                </a:cxn>
                <a:cxn ang="0">
                  <a:pos x="105" y="22"/>
                </a:cxn>
                <a:cxn ang="0">
                  <a:pos x="105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2" y="21"/>
                </a:cxn>
                <a:cxn ang="0">
                  <a:pos x="90" y="16"/>
                </a:cxn>
                <a:cxn ang="0">
                  <a:pos x="85" y="12"/>
                </a:cxn>
                <a:cxn ang="0">
                  <a:pos x="78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6" y="77"/>
                </a:cxn>
                <a:cxn ang="0">
                  <a:pos x="46" y="27"/>
                </a:cxn>
                <a:cxn ang="0">
                  <a:pos x="45" y="21"/>
                </a:cxn>
                <a:cxn ang="0">
                  <a:pos x="43" y="15"/>
                </a:cxn>
                <a:cxn ang="0">
                  <a:pos x="39" y="12"/>
                </a:cxn>
                <a:cxn ang="0">
                  <a:pos x="32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3" y="25"/>
                </a:cxn>
                <a:cxn ang="0">
                  <a:pos x="12" y="30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5" h="77">
                  <a:moveTo>
                    <a:pt x="0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7" y="4"/>
                    <a:pt x="25" y="0"/>
                    <a:pt x="36" y="0"/>
                  </a:cubicBezTo>
                  <a:cubicBezTo>
                    <a:pt x="40" y="0"/>
                    <a:pt x="45" y="1"/>
                    <a:pt x="48" y="3"/>
                  </a:cubicBezTo>
                  <a:cubicBezTo>
                    <a:pt x="52" y="5"/>
                    <a:pt x="55" y="8"/>
                    <a:pt x="56" y="13"/>
                  </a:cubicBezTo>
                  <a:cubicBezTo>
                    <a:pt x="59" y="9"/>
                    <a:pt x="62" y="5"/>
                    <a:pt x="66" y="3"/>
                  </a:cubicBezTo>
                  <a:cubicBezTo>
                    <a:pt x="71" y="1"/>
                    <a:pt x="75" y="0"/>
                    <a:pt x="80" y="0"/>
                  </a:cubicBezTo>
                  <a:cubicBezTo>
                    <a:pt x="84" y="0"/>
                    <a:pt x="87" y="0"/>
                    <a:pt x="90" y="1"/>
                  </a:cubicBezTo>
                  <a:cubicBezTo>
                    <a:pt x="93" y="2"/>
                    <a:pt x="96" y="3"/>
                    <a:pt x="98" y="5"/>
                  </a:cubicBezTo>
                  <a:cubicBezTo>
                    <a:pt x="100" y="7"/>
                    <a:pt x="102" y="9"/>
                    <a:pt x="103" y="12"/>
                  </a:cubicBezTo>
                  <a:cubicBezTo>
                    <a:pt x="104" y="14"/>
                    <a:pt x="105" y="18"/>
                    <a:pt x="105" y="22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2" y="23"/>
                    <a:pt x="92" y="21"/>
                  </a:cubicBezTo>
                  <a:cubicBezTo>
                    <a:pt x="92" y="19"/>
                    <a:pt x="91" y="17"/>
                    <a:pt x="90" y="16"/>
                  </a:cubicBezTo>
                  <a:cubicBezTo>
                    <a:pt x="89" y="14"/>
                    <a:pt x="87" y="13"/>
                    <a:pt x="85" y="12"/>
                  </a:cubicBezTo>
                  <a:cubicBezTo>
                    <a:pt x="84" y="11"/>
                    <a:pt x="81" y="11"/>
                    <a:pt x="78" y="11"/>
                  </a:cubicBezTo>
                  <a:cubicBezTo>
                    <a:pt x="72" y="11"/>
                    <a:pt x="67" y="13"/>
                    <a:pt x="64" y="16"/>
                  </a:cubicBezTo>
                  <a:cubicBezTo>
                    <a:pt x="60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5"/>
                    <a:pt x="46" y="23"/>
                    <a:pt x="45" y="21"/>
                  </a:cubicBezTo>
                  <a:cubicBezTo>
                    <a:pt x="45" y="19"/>
                    <a:pt x="44" y="17"/>
                    <a:pt x="43" y="15"/>
                  </a:cubicBezTo>
                  <a:cubicBezTo>
                    <a:pt x="42" y="14"/>
                    <a:pt x="41" y="13"/>
                    <a:pt x="39" y="12"/>
                  </a:cubicBezTo>
                  <a:cubicBezTo>
                    <a:pt x="37" y="11"/>
                    <a:pt x="35" y="11"/>
                    <a:pt x="32" y="11"/>
                  </a:cubicBezTo>
                  <a:cubicBezTo>
                    <a:pt x="28" y="11"/>
                    <a:pt x="25" y="11"/>
                    <a:pt x="23" y="13"/>
                  </a:cubicBezTo>
                  <a:cubicBezTo>
                    <a:pt x="20" y="14"/>
                    <a:pt x="18" y="16"/>
                    <a:pt x="17" y="18"/>
                  </a:cubicBezTo>
                  <a:cubicBezTo>
                    <a:pt x="15" y="20"/>
                    <a:pt x="14" y="22"/>
                    <a:pt x="13" y="25"/>
                  </a:cubicBezTo>
                  <a:cubicBezTo>
                    <a:pt x="12" y="27"/>
                    <a:pt x="12" y="28"/>
                    <a:pt x="12" y="30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3" name="Freeform 25"/>
            <p:cNvSpPr>
              <a:spLocks noEditPoints="1"/>
            </p:cNvSpPr>
            <p:nvPr/>
          </p:nvSpPr>
          <p:spPr bwMode="gray">
            <a:xfrm>
              <a:off x="6308725" y="4525963"/>
              <a:ext cx="46038" cy="390525"/>
            </a:xfrm>
            <a:custGeom>
              <a:avLst/>
              <a:gdLst/>
              <a:ahLst/>
              <a:cxnLst>
                <a:cxn ang="0">
                  <a:pos x="29" y="35"/>
                </a:cxn>
                <a:cxn ang="0">
                  <a:pos x="0" y="35"/>
                </a:cxn>
                <a:cxn ang="0">
                  <a:pos x="0" y="0"/>
                </a:cxn>
                <a:cxn ang="0">
                  <a:pos x="29" y="0"/>
                </a:cxn>
                <a:cxn ang="0">
                  <a:pos x="29" y="35"/>
                </a:cxn>
                <a:cxn ang="0">
                  <a:pos x="0" y="69"/>
                </a:cxn>
                <a:cxn ang="0">
                  <a:pos x="29" y="69"/>
                </a:cxn>
                <a:cxn ang="0">
                  <a:pos x="29" y="246"/>
                </a:cxn>
                <a:cxn ang="0">
                  <a:pos x="0" y="246"/>
                </a:cxn>
                <a:cxn ang="0">
                  <a:pos x="0" y="69"/>
                </a:cxn>
              </a:cxnLst>
              <a:rect l="0" t="0" r="r" b="b"/>
              <a:pathLst>
                <a:path w="29" h="246">
                  <a:moveTo>
                    <a:pt x="29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35"/>
                  </a:lnTo>
                  <a:close/>
                  <a:moveTo>
                    <a:pt x="0" y="69"/>
                  </a:moveTo>
                  <a:lnTo>
                    <a:pt x="29" y="69"/>
                  </a:lnTo>
                  <a:lnTo>
                    <a:pt x="29" y="246"/>
                  </a:lnTo>
                  <a:lnTo>
                    <a:pt x="0" y="246"/>
                  </a:lnTo>
                  <a:lnTo>
                    <a:pt x="0" y="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4" name="Freeform 26"/>
            <p:cNvSpPr>
              <a:spLocks/>
            </p:cNvSpPr>
            <p:nvPr/>
          </p:nvSpPr>
          <p:spPr bwMode="gray">
            <a:xfrm>
              <a:off x="6396038" y="4548188"/>
              <a:ext cx="149225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5" y="84"/>
                </a:cxn>
                <a:cxn ang="0">
                  <a:pos x="27" y="86"/>
                </a:cxn>
                <a:cxn ang="0">
                  <a:pos x="29" y="87"/>
                </a:cxn>
                <a:cxn ang="0">
                  <a:pos x="34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0" y="98"/>
                </a:cxn>
                <a:cxn ang="0">
                  <a:pos x="22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2" y="81"/>
                </a:cxn>
                <a:cxn ang="0">
                  <a:pos x="12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2" y="23"/>
                </a:cxn>
                <a:cxn ang="0">
                  <a:pos x="12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5" y="85"/>
                    <a:pt x="26" y="85"/>
                    <a:pt x="27" y="86"/>
                  </a:cubicBezTo>
                  <a:cubicBezTo>
                    <a:pt x="27" y="86"/>
                    <a:pt x="28" y="86"/>
                    <a:pt x="29" y="87"/>
                  </a:cubicBezTo>
                  <a:cubicBezTo>
                    <a:pt x="31" y="87"/>
                    <a:pt x="32" y="87"/>
                    <a:pt x="34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27" y="98"/>
                    <a:pt x="24" y="98"/>
                    <a:pt x="22" y="97"/>
                  </a:cubicBezTo>
                  <a:cubicBezTo>
                    <a:pt x="20" y="97"/>
                    <a:pt x="18" y="96"/>
                    <a:pt x="17" y="95"/>
                  </a:cubicBezTo>
                  <a:cubicBezTo>
                    <a:pt x="15" y="94"/>
                    <a:pt x="14" y="92"/>
                    <a:pt x="14" y="90"/>
                  </a:cubicBezTo>
                  <a:cubicBezTo>
                    <a:pt x="13" y="88"/>
                    <a:pt x="12" y="85"/>
                    <a:pt x="12" y="81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5" name="Freeform 27"/>
            <p:cNvSpPr>
              <a:spLocks/>
            </p:cNvSpPr>
            <p:nvPr/>
          </p:nvSpPr>
          <p:spPr bwMode="gray">
            <a:xfrm>
              <a:off x="6594475" y="4627563"/>
              <a:ext cx="393700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2" y="2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36" y="0"/>
                </a:cxn>
                <a:cxn ang="0">
                  <a:pos x="49" y="3"/>
                </a:cxn>
                <a:cxn ang="0">
                  <a:pos x="57" y="13"/>
                </a:cxn>
                <a:cxn ang="0">
                  <a:pos x="67" y="3"/>
                </a:cxn>
                <a:cxn ang="0">
                  <a:pos x="80" y="0"/>
                </a:cxn>
                <a:cxn ang="0">
                  <a:pos x="90" y="1"/>
                </a:cxn>
                <a:cxn ang="0">
                  <a:pos x="98" y="5"/>
                </a:cxn>
                <a:cxn ang="0">
                  <a:pos x="103" y="12"/>
                </a:cxn>
                <a:cxn ang="0">
                  <a:pos x="105" y="22"/>
                </a:cxn>
                <a:cxn ang="0">
                  <a:pos x="105" y="77"/>
                </a:cxn>
                <a:cxn ang="0">
                  <a:pos x="93" y="77"/>
                </a:cxn>
                <a:cxn ang="0">
                  <a:pos x="93" y="27"/>
                </a:cxn>
                <a:cxn ang="0">
                  <a:pos x="92" y="21"/>
                </a:cxn>
                <a:cxn ang="0">
                  <a:pos x="90" y="16"/>
                </a:cxn>
                <a:cxn ang="0">
                  <a:pos x="86" y="12"/>
                </a:cxn>
                <a:cxn ang="0">
                  <a:pos x="78" y="11"/>
                </a:cxn>
                <a:cxn ang="0">
                  <a:pos x="64" y="16"/>
                </a:cxn>
                <a:cxn ang="0">
                  <a:pos x="59" y="30"/>
                </a:cxn>
                <a:cxn ang="0">
                  <a:pos x="59" y="77"/>
                </a:cxn>
                <a:cxn ang="0">
                  <a:pos x="46" y="77"/>
                </a:cxn>
                <a:cxn ang="0">
                  <a:pos x="46" y="27"/>
                </a:cxn>
                <a:cxn ang="0">
                  <a:pos x="46" y="21"/>
                </a:cxn>
                <a:cxn ang="0">
                  <a:pos x="43" y="15"/>
                </a:cxn>
                <a:cxn ang="0">
                  <a:pos x="39" y="12"/>
                </a:cxn>
                <a:cxn ang="0">
                  <a:pos x="32" y="11"/>
                </a:cxn>
                <a:cxn ang="0">
                  <a:pos x="23" y="13"/>
                </a:cxn>
                <a:cxn ang="0">
                  <a:pos x="17" y="18"/>
                </a:cxn>
                <a:cxn ang="0">
                  <a:pos x="13" y="25"/>
                </a:cxn>
                <a:cxn ang="0">
                  <a:pos x="12" y="30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105" h="77">
                  <a:moveTo>
                    <a:pt x="0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7" y="4"/>
                    <a:pt x="26" y="0"/>
                    <a:pt x="36" y="0"/>
                  </a:cubicBezTo>
                  <a:cubicBezTo>
                    <a:pt x="41" y="0"/>
                    <a:pt x="45" y="1"/>
                    <a:pt x="49" y="3"/>
                  </a:cubicBezTo>
                  <a:cubicBezTo>
                    <a:pt x="52" y="5"/>
                    <a:pt x="55" y="8"/>
                    <a:pt x="57" y="13"/>
                  </a:cubicBezTo>
                  <a:cubicBezTo>
                    <a:pt x="59" y="9"/>
                    <a:pt x="63" y="5"/>
                    <a:pt x="67" y="3"/>
                  </a:cubicBezTo>
                  <a:cubicBezTo>
                    <a:pt x="71" y="1"/>
                    <a:pt x="75" y="0"/>
                    <a:pt x="80" y="0"/>
                  </a:cubicBezTo>
                  <a:cubicBezTo>
                    <a:pt x="84" y="0"/>
                    <a:pt x="87" y="0"/>
                    <a:pt x="90" y="1"/>
                  </a:cubicBezTo>
                  <a:cubicBezTo>
                    <a:pt x="94" y="2"/>
                    <a:pt x="96" y="3"/>
                    <a:pt x="98" y="5"/>
                  </a:cubicBezTo>
                  <a:cubicBezTo>
                    <a:pt x="101" y="7"/>
                    <a:pt x="102" y="9"/>
                    <a:pt x="103" y="12"/>
                  </a:cubicBezTo>
                  <a:cubicBezTo>
                    <a:pt x="105" y="14"/>
                    <a:pt x="105" y="18"/>
                    <a:pt x="105" y="22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5"/>
                    <a:pt x="93" y="23"/>
                    <a:pt x="92" y="21"/>
                  </a:cubicBezTo>
                  <a:cubicBezTo>
                    <a:pt x="92" y="19"/>
                    <a:pt x="91" y="17"/>
                    <a:pt x="90" y="16"/>
                  </a:cubicBezTo>
                  <a:cubicBezTo>
                    <a:pt x="89" y="14"/>
                    <a:pt x="88" y="13"/>
                    <a:pt x="86" y="12"/>
                  </a:cubicBezTo>
                  <a:cubicBezTo>
                    <a:pt x="84" y="11"/>
                    <a:pt x="81" y="11"/>
                    <a:pt x="78" y="11"/>
                  </a:cubicBezTo>
                  <a:cubicBezTo>
                    <a:pt x="72" y="11"/>
                    <a:pt x="68" y="13"/>
                    <a:pt x="64" y="16"/>
                  </a:cubicBezTo>
                  <a:cubicBezTo>
                    <a:pt x="61" y="19"/>
                    <a:pt x="59" y="24"/>
                    <a:pt x="59" y="30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5"/>
                    <a:pt x="46" y="23"/>
                    <a:pt x="46" y="21"/>
                  </a:cubicBezTo>
                  <a:cubicBezTo>
                    <a:pt x="45" y="19"/>
                    <a:pt x="45" y="17"/>
                    <a:pt x="43" y="15"/>
                  </a:cubicBezTo>
                  <a:cubicBezTo>
                    <a:pt x="42" y="14"/>
                    <a:pt x="41" y="13"/>
                    <a:pt x="39" y="12"/>
                  </a:cubicBezTo>
                  <a:cubicBezTo>
                    <a:pt x="37" y="11"/>
                    <a:pt x="35" y="11"/>
                    <a:pt x="32" y="11"/>
                  </a:cubicBezTo>
                  <a:cubicBezTo>
                    <a:pt x="29" y="11"/>
                    <a:pt x="26" y="11"/>
                    <a:pt x="23" y="13"/>
                  </a:cubicBezTo>
                  <a:cubicBezTo>
                    <a:pt x="20" y="14"/>
                    <a:pt x="18" y="16"/>
                    <a:pt x="17" y="18"/>
                  </a:cubicBezTo>
                  <a:cubicBezTo>
                    <a:pt x="15" y="20"/>
                    <a:pt x="14" y="22"/>
                    <a:pt x="13" y="25"/>
                  </a:cubicBezTo>
                  <a:cubicBezTo>
                    <a:pt x="13" y="27"/>
                    <a:pt x="12" y="28"/>
                    <a:pt x="12" y="30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6" name="Freeform 28"/>
            <p:cNvSpPr>
              <a:spLocks noEditPoints="1"/>
            </p:cNvSpPr>
            <p:nvPr/>
          </p:nvSpPr>
          <p:spPr bwMode="gray">
            <a:xfrm>
              <a:off x="7040563" y="4627563"/>
              <a:ext cx="263525" cy="293688"/>
            </a:xfrm>
            <a:custGeom>
              <a:avLst/>
              <a:gdLst/>
              <a:ahLst/>
              <a:cxnLst>
                <a:cxn ang="0">
                  <a:pos x="68" y="53"/>
                </a:cxn>
                <a:cxn ang="0">
                  <a:pos x="57" y="72"/>
                </a:cxn>
                <a:cxn ang="0">
                  <a:pos x="36" y="78"/>
                </a:cxn>
                <a:cxn ang="0">
                  <a:pos x="21" y="76"/>
                </a:cxn>
                <a:cxn ang="0">
                  <a:pos x="9" y="67"/>
                </a:cxn>
                <a:cxn ang="0">
                  <a:pos x="3" y="55"/>
                </a:cxn>
                <a:cxn ang="0">
                  <a:pos x="0" y="39"/>
                </a:cxn>
                <a:cxn ang="0">
                  <a:pos x="3" y="23"/>
                </a:cxn>
                <a:cxn ang="0">
                  <a:pos x="10" y="11"/>
                </a:cxn>
                <a:cxn ang="0">
                  <a:pos x="21" y="3"/>
                </a:cxn>
                <a:cxn ang="0">
                  <a:pos x="36" y="0"/>
                </a:cxn>
                <a:cxn ang="0">
                  <a:pos x="52" y="4"/>
                </a:cxn>
                <a:cxn ang="0">
                  <a:pos x="63" y="15"/>
                </a:cxn>
                <a:cxn ang="0">
                  <a:pos x="68" y="28"/>
                </a:cxn>
                <a:cxn ang="0">
                  <a:pos x="70" y="43"/>
                </a:cxn>
                <a:cxn ang="0">
                  <a:pos x="13" y="43"/>
                </a:cxn>
                <a:cxn ang="0">
                  <a:pos x="14" y="52"/>
                </a:cxn>
                <a:cxn ang="0">
                  <a:pos x="19" y="60"/>
                </a:cxn>
                <a:cxn ang="0">
                  <a:pos x="26" y="66"/>
                </a:cxn>
                <a:cxn ang="0">
                  <a:pos x="37" y="68"/>
                </a:cxn>
                <a:cxn ang="0">
                  <a:pos x="49" y="64"/>
                </a:cxn>
                <a:cxn ang="0">
                  <a:pos x="56" y="53"/>
                </a:cxn>
                <a:cxn ang="0">
                  <a:pos x="68" y="53"/>
                </a:cxn>
                <a:cxn ang="0">
                  <a:pos x="56" y="32"/>
                </a:cxn>
                <a:cxn ang="0">
                  <a:pos x="54" y="24"/>
                </a:cxn>
                <a:cxn ang="0">
                  <a:pos x="50" y="17"/>
                </a:cxn>
                <a:cxn ang="0">
                  <a:pos x="43" y="12"/>
                </a:cxn>
                <a:cxn ang="0">
                  <a:pos x="35" y="11"/>
                </a:cxn>
                <a:cxn ang="0">
                  <a:pos x="26" y="12"/>
                </a:cxn>
                <a:cxn ang="0">
                  <a:pos x="20" y="17"/>
                </a:cxn>
                <a:cxn ang="0">
                  <a:pos x="15" y="24"/>
                </a:cxn>
                <a:cxn ang="0">
                  <a:pos x="13" y="32"/>
                </a:cxn>
                <a:cxn ang="0">
                  <a:pos x="56" y="32"/>
                </a:cxn>
              </a:cxnLst>
              <a:rect l="0" t="0" r="r" b="b"/>
              <a:pathLst>
                <a:path w="70" h="78">
                  <a:moveTo>
                    <a:pt x="68" y="53"/>
                  </a:moveTo>
                  <a:cubicBezTo>
                    <a:pt x="67" y="61"/>
                    <a:pt x="63" y="68"/>
                    <a:pt x="57" y="72"/>
                  </a:cubicBezTo>
                  <a:cubicBezTo>
                    <a:pt x="52" y="76"/>
                    <a:pt x="45" y="78"/>
                    <a:pt x="36" y="78"/>
                  </a:cubicBezTo>
                  <a:cubicBezTo>
                    <a:pt x="30" y="78"/>
                    <a:pt x="25" y="77"/>
                    <a:pt x="21" y="76"/>
                  </a:cubicBezTo>
                  <a:cubicBezTo>
                    <a:pt x="16" y="74"/>
                    <a:pt x="12" y="71"/>
                    <a:pt x="9" y="67"/>
                  </a:cubicBezTo>
                  <a:cubicBezTo>
                    <a:pt x="6" y="64"/>
                    <a:pt x="4" y="60"/>
                    <a:pt x="3" y="55"/>
                  </a:cubicBezTo>
                  <a:cubicBezTo>
                    <a:pt x="1" y="50"/>
                    <a:pt x="0" y="45"/>
                    <a:pt x="0" y="39"/>
                  </a:cubicBezTo>
                  <a:cubicBezTo>
                    <a:pt x="0" y="33"/>
                    <a:pt x="1" y="28"/>
                    <a:pt x="3" y="23"/>
                  </a:cubicBezTo>
                  <a:cubicBezTo>
                    <a:pt x="5" y="19"/>
                    <a:pt x="7" y="14"/>
                    <a:pt x="10" y="11"/>
                  </a:cubicBezTo>
                  <a:cubicBezTo>
                    <a:pt x="13" y="7"/>
                    <a:pt x="17" y="5"/>
                    <a:pt x="21" y="3"/>
                  </a:cubicBezTo>
                  <a:cubicBezTo>
                    <a:pt x="26" y="1"/>
                    <a:pt x="30" y="0"/>
                    <a:pt x="36" y="0"/>
                  </a:cubicBezTo>
                  <a:cubicBezTo>
                    <a:pt x="42" y="0"/>
                    <a:pt x="48" y="1"/>
                    <a:pt x="52" y="4"/>
                  </a:cubicBezTo>
                  <a:cubicBezTo>
                    <a:pt x="57" y="7"/>
                    <a:pt x="60" y="10"/>
                    <a:pt x="63" y="15"/>
                  </a:cubicBezTo>
                  <a:cubicBezTo>
                    <a:pt x="65" y="19"/>
                    <a:pt x="67" y="23"/>
                    <a:pt x="68" y="28"/>
                  </a:cubicBezTo>
                  <a:cubicBezTo>
                    <a:pt x="69" y="34"/>
                    <a:pt x="70" y="38"/>
                    <a:pt x="70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6"/>
                    <a:pt x="14" y="49"/>
                    <a:pt x="14" y="52"/>
                  </a:cubicBezTo>
                  <a:cubicBezTo>
                    <a:pt x="15" y="55"/>
                    <a:pt x="17" y="58"/>
                    <a:pt x="19" y="60"/>
                  </a:cubicBezTo>
                  <a:cubicBezTo>
                    <a:pt x="21" y="62"/>
                    <a:pt x="23" y="64"/>
                    <a:pt x="26" y="66"/>
                  </a:cubicBezTo>
                  <a:cubicBezTo>
                    <a:pt x="29" y="67"/>
                    <a:pt x="33" y="68"/>
                    <a:pt x="37" y="68"/>
                  </a:cubicBezTo>
                  <a:cubicBezTo>
                    <a:pt x="42" y="68"/>
                    <a:pt x="46" y="66"/>
                    <a:pt x="49" y="64"/>
                  </a:cubicBezTo>
                  <a:cubicBezTo>
                    <a:pt x="53" y="62"/>
                    <a:pt x="55" y="58"/>
                    <a:pt x="56" y="53"/>
                  </a:cubicBezTo>
                  <a:lnTo>
                    <a:pt x="68" y="53"/>
                  </a:lnTo>
                  <a:close/>
                  <a:moveTo>
                    <a:pt x="56" y="32"/>
                  </a:moveTo>
                  <a:cubicBezTo>
                    <a:pt x="56" y="29"/>
                    <a:pt x="56" y="26"/>
                    <a:pt x="54" y="24"/>
                  </a:cubicBezTo>
                  <a:cubicBezTo>
                    <a:pt x="53" y="21"/>
                    <a:pt x="52" y="19"/>
                    <a:pt x="50" y="17"/>
                  </a:cubicBezTo>
                  <a:cubicBezTo>
                    <a:pt x="48" y="15"/>
                    <a:pt x="46" y="14"/>
                    <a:pt x="43" y="12"/>
                  </a:cubicBezTo>
                  <a:cubicBezTo>
                    <a:pt x="41" y="11"/>
                    <a:pt x="38" y="11"/>
                    <a:pt x="35" y="11"/>
                  </a:cubicBezTo>
                  <a:cubicBezTo>
                    <a:pt x="32" y="11"/>
                    <a:pt x="29" y="11"/>
                    <a:pt x="26" y="12"/>
                  </a:cubicBezTo>
                  <a:cubicBezTo>
                    <a:pt x="24" y="14"/>
                    <a:pt x="21" y="15"/>
                    <a:pt x="20" y="17"/>
                  </a:cubicBezTo>
                  <a:cubicBezTo>
                    <a:pt x="18" y="19"/>
                    <a:pt x="16" y="21"/>
                    <a:pt x="15" y="24"/>
                  </a:cubicBezTo>
                  <a:cubicBezTo>
                    <a:pt x="14" y="26"/>
                    <a:pt x="13" y="29"/>
                    <a:pt x="13" y="32"/>
                  </a:cubicBezTo>
                  <a:lnTo>
                    <a:pt x="56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gray">
            <a:xfrm>
              <a:off x="7348538" y="4627563"/>
              <a:ext cx="233363" cy="2889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1" y="2"/>
                </a:cxn>
                <a:cxn ang="0">
                  <a:pos x="11" y="14"/>
                </a:cxn>
                <a:cxn ang="0">
                  <a:pos x="12" y="14"/>
                </a:cxn>
                <a:cxn ang="0">
                  <a:pos x="22" y="3"/>
                </a:cxn>
                <a:cxn ang="0">
                  <a:pos x="36" y="0"/>
                </a:cxn>
                <a:cxn ang="0">
                  <a:pos x="48" y="2"/>
                </a:cxn>
                <a:cxn ang="0">
                  <a:pos x="56" y="8"/>
                </a:cxn>
                <a:cxn ang="0">
                  <a:pos x="61" y="16"/>
                </a:cxn>
                <a:cxn ang="0">
                  <a:pos x="62" y="27"/>
                </a:cxn>
                <a:cxn ang="0">
                  <a:pos x="62" y="77"/>
                </a:cxn>
                <a:cxn ang="0">
                  <a:pos x="50" y="77"/>
                </a:cxn>
                <a:cxn ang="0">
                  <a:pos x="50" y="26"/>
                </a:cxn>
                <a:cxn ang="0">
                  <a:pos x="45" y="15"/>
                </a:cxn>
                <a:cxn ang="0">
                  <a:pos x="34" y="11"/>
                </a:cxn>
                <a:cxn ang="0">
                  <a:pos x="24" y="13"/>
                </a:cxn>
                <a:cxn ang="0">
                  <a:pos x="18" y="17"/>
                </a:cxn>
                <a:cxn ang="0">
                  <a:pos x="13" y="25"/>
                </a:cxn>
                <a:cxn ang="0">
                  <a:pos x="12" y="34"/>
                </a:cxn>
                <a:cxn ang="0">
                  <a:pos x="12" y="77"/>
                </a:cxn>
                <a:cxn ang="0">
                  <a:pos x="0" y="77"/>
                </a:cxn>
                <a:cxn ang="0">
                  <a:pos x="0" y="2"/>
                </a:cxn>
              </a:cxnLst>
              <a:rect l="0" t="0" r="r" b="b"/>
              <a:pathLst>
                <a:path w="62" h="77">
                  <a:moveTo>
                    <a:pt x="0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9"/>
                    <a:pt x="18" y="5"/>
                    <a:pt x="22" y="3"/>
                  </a:cubicBezTo>
                  <a:cubicBezTo>
                    <a:pt x="26" y="1"/>
                    <a:pt x="31" y="0"/>
                    <a:pt x="36" y="0"/>
                  </a:cubicBezTo>
                  <a:cubicBezTo>
                    <a:pt x="41" y="0"/>
                    <a:pt x="45" y="1"/>
                    <a:pt x="48" y="2"/>
                  </a:cubicBezTo>
                  <a:cubicBezTo>
                    <a:pt x="52" y="3"/>
                    <a:pt x="54" y="5"/>
                    <a:pt x="56" y="8"/>
                  </a:cubicBezTo>
                  <a:cubicBezTo>
                    <a:pt x="58" y="10"/>
                    <a:pt x="60" y="13"/>
                    <a:pt x="61" y="16"/>
                  </a:cubicBezTo>
                  <a:cubicBezTo>
                    <a:pt x="61" y="20"/>
                    <a:pt x="62" y="23"/>
                    <a:pt x="62" y="2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1"/>
                    <a:pt x="48" y="18"/>
                    <a:pt x="45" y="15"/>
                  </a:cubicBezTo>
                  <a:cubicBezTo>
                    <a:pt x="43" y="12"/>
                    <a:pt x="39" y="11"/>
                    <a:pt x="34" y="11"/>
                  </a:cubicBezTo>
                  <a:cubicBezTo>
                    <a:pt x="31" y="11"/>
                    <a:pt x="27" y="11"/>
                    <a:pt x="24" y="13"/>
                  </a:cubicBezTo>
                  <a:cubicBezTo>
                    <a:pt x="22" y="14"/>
                    <a:pt x="19" y="15"/>
                    <a:pt x="18" y="17"/>
                  </a:cubicBezTo>
                  <a:cubicBezTo>
                    <a:pt x="16" y="20"/>
                    <a:pt x="14" y="22"/>
                    <a:pt x="13" y="25"/>
                  </a:cubicBezTo>
                  <a:cubicBezTo>
                    <a:pt x="13" y="28"/>
                    <a:pt x="12" y="31"/>
                    <a:pt x="12" y="34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gray">
            <a:xfrm>
              <a:off x="7620000" y="4548188"/>
              <a:ext cx="149225" cy="368300"/>
            </a:xfrm>
            <a:custGeom>
              <a:avLst/>
              <a:gdLst/>
              <a:ahLst/>
              <a:cxnLst>
                <a:cxn ang="0">
                  <a:pos x="25" y="23"/>
                </a:cxn>
                <a:cxn ang="0">
                  <a:pos x="40" y="23"/>
                </a:cxn>
                <a:cxn ang="0">
                  <a:pos x="40" y="34"/>
                </a:cxn>
                <a:cxn ang="0">
                  <a:pos x="25" y="34"/>
                </a:cxn>
                <a:cxn ang="0">
                  <a:pos x="25" y="80"/>
                </a:cxn>
                <a:cxn ang="0">
                  <a:pos x="25" y="84"/>
                </a:cxn>
                <a:cxn ang="0">
                  <a:pos x="27" y="86"/>
                </a:cxn>
                <a:cxn ang="0">
                  <a:pos x="30" y="87"/>
                </a:cxn>
                <a:cxn ang="0">
                  <a:pos x="34" y="87"/>
                </a:cxn>
                <a:cxn ang="0">
                  <a:pos x="40" y="87"/>
                </a:cxn>
                <a:cxn ang="0">
                  <a:pos x="40" y="98"/>
                </a:cxn>
                <a:cxn ang="0">
                  <a:pos x="31" y="98"/>
                </a:cxn>
                <a:cxn ang="0">
                  <a:pos x="22" y="97"/>
                </a:cxn>
                <a:cxn ang="0">
                  <a:pos x="17" y="95"/>
                </a:cxn>
                <a:cxn ang="0">
                  <a:pos x="14" y="90"/>
                </a:cxn>
                <a:cxn ang="0">
                  <a:pos x="13" y="81"/>
                </a:cxn>
                <a:cxn ang="0">
                  <a:pos x="13" y="34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13" y="23"/>
                </a:cxn>
                <a:cxn ang="0">
                  <a:pos x="13" y="0"/>
                </a:cxn>
                <a:cxn ang="0">
                  <a:pos x="25" y="0"/>
                </a:cxn>
                <a:cxn ang="0">
                  <a:pos x="25" y="23"/>
                </a:cxn>
              </a:cxnLst>
              <a:rect l="0" t="0" r="r" b="b"/>
              <a:pathLst>
                <a:path w="40" h="98">
                  <a:moveTo>
                    <a:pt x="25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5" y="82"/>
                    <a:pt x="25" y="83"/>
                    <a:pt x="25" y="84"/>
                  </a:cubicBezTo>
                  <a:cubicBezTo>
                    <a:pt x="26" y="85"/>
                    <a:pt x="26" y="85"/>
                    <a:pt x="27" y="86"/>
                  </a:cubicBezTo>
                  <a:cubicBezTo>
                    <a:pt x="27" y="86"/>
                    <a:pt x="28" y="86"/>
                    <a:pt x="30" y="87"/>
                  </a:cubicBezTo>
                  <a:cubicBezTo>
                    <a:pt x="31" y="87"/>
                    <a:pt x="32" y="87"/>
                    <a:pt x="34" y="87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27" y="98"/>
                    <a:pt x="25" y="98"/>
                    <a:pt x="22" y="97"/>
                  </a:cubicBezTo>
                  <a:cubicBezTo>
                    <a:pt x="20" y="97"/>
                    <a:pt x="18" y="96"/>
                    <a:pt x="17" y="95"/>
                  </a:cubicBezTo>
                  <a:cubicBezTo>
                    <a:pt x="15" y="94"/>
                    <a:pt x="14" y="92"/>
                    <a:pt x="14" y="90"/>
                  </a:cubicBezTo>
                  <a:cubicBezTo>
                    <a:pt x="13" y="88"/>
                    <a:pt x="13" y="85"/>
                    <a:pt x="13" y="8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  <p:sp>
          <p:nvSpPr>
            <p:cNvPr id="39" name="Freeform 31"/>
            <p:cNvSpPr>
              <a:spLocks noEditPoints="1"/>
            </p:cNvSpPr>
            <p:nvPr/>
          </p:nvSpPr>
          <p:spPr bwMode="gray">
            <a:xfrm>
              <a:off x="7796213" y="4484688"/>
              <a:ext cx="315913" cy="315913"/>
            </a:xfrm>
            <a:custGeom>
              <a:avLst/>
              <a:gdLst/>
              <a:ahLst/>
              <a:cxnLst>
                <a:cxn ang="0">
                  <a:pos x="3" y="25"/>
                </a:cxn>
                <a:cxn ang="0">
                  <a:pos x="12" y="12"/>
                </a:cxn>
                <a:cxn ang="0">
                  <a:pos x="26" y="3"/>
                </a:cxn>
                <a:cxn ang="0">
                  <a:pos x="42" y="0"/>
                </a:cxn>
                <a:cxn ang="0">
                  <a:pos x="58" y="3"/>
                </a:cxn>
                <a:cxn ang="0">
                  <a:pos x="72" y="12"/>
                </a:cxn>
                <a:cxn ang="0">
                  <a:pos x="81" y="25"/>
                </a:cxn>
                <a:cxn ang="0">
                  <a:pos x="84" y="42"/>
                </a:cxn>
                <a:cxn ang="0">
                  <a:pos x="81" y="59"/>
                </a:cxn>
                <a:cxn ang="0">
                  <a:pos x="72" y="72"/>
                </a:cxn>
                <a:cxn ang="0">
                  <a:pos x="58" y="81"/>
                </a:cxn>
                <a:cxn ang="0">
                  <a:pos x="42" y="84"/>
                </a:cxn>
                <a:cxn ang="0">
                  <a:pos x="26" y="81"/>
                </a:cxn>
                <a:cxn ang="0">
                  <a:pos x="12" y="72"/>
                </a:cxn>
                <a:cxn ang="0">
                  <a:pos x="3" y="59"/>
                </a:cxn>
                <a:cxn ang="0">
                  <a:pos x="0" y="42"/>
                </a:cxn>
                <a:cxn ang="0">
                  <a:pos x="3" y="25"/>
                </a:cxn>
                <a:cxn ang="0">
                  <a:pos x="10" y="56"/>
                </a:cxn>
                <a:cxn ang="0">
                  <a:pos x="17" y="68"/>
                </a:cxn>
                <a:cxn ang="0">
                  <a:pos x="28" y="75"/>
                </a:cxn>
                <a:cxn ang="0">
                  <a:pos x="42" y="78"/>
                </a:cxn>
                <a:cxn ang="0">
                  <a:pos x="56" y="75"/>
                </a:cxn>
                <a:cxn ang="0">
                  <a:pos x="67" y="68"/>
                </a:cxn>
                <a:cxn ang="0">
                  <a:pos x="74" y="56"/>
                </a:cxn>
                <a:cxn ang="0">
                  <a:pos x="77" y="42"/>
                </a:cxn>
                <a:cxn ang="0">
                  <a:pos x="74" y="28"/>
                </a:cxn>
                <a:cxn ang="0">
                  <a:pos x="67" y="16"/>
                </a:cxn>
                <a:cxn ang="0">
                  <a:pos x="56" y="9"/>
                </a:cxn>
                <a:cxn ang="0">
                  <a:pos x="42" y="6"/>
                </a:cxn>
                <a:cxn ang="0">
                  <a:pos x="28" y="9"/>
                </a:cxn>
                <a:cxn ang="0">
                  <a:pos x="17" y="16"/>
                </a:cxn>
                <a:cxn ang="0">
                  <a:pos x="10" y="28"/>
                </a:cxn>
                <a:cxn ang="0">
                  <a:pos x="7" y="42"/>
                </a:cxn>
                <a:cxn ang="0">
                  <a:pos x="10" y="56"/>
                </a:cxn>
                <a:cxn ang="0">
                  <a:pos x="26" y="17"/>
                </a:cxn>
                <a:cxn ang="0">
                  <a:pos x="45" y="17"/>
                </a:cxn>
                <a:cxn ang="0">
                  <a:pos x="58" y="21"/>
                </a:cxn>
                <a:cxn ang="0">
                  <a:pos x="62" y="32"/>
                </a:cxn>
                <a:cxn ang="0">
                  <a:pos x="58" y="41"/>
                </a:cxn>
                <a:cxn ang="0">
                  <a:pos x="49" y="45"/>
                </a:cxn>
                <a:cxn ang="0">
                  <a:pos x="63" y="67"/>
                </a:cxn>
                <a:cxn ang="0">
                  <a:pos x="55" y="67"/>
                </a:cxn>
                <a:cxn ang="0">
                  <a:pos x="41" y="46"/>
                </a:cxn>
                <a:cxn ang="0">
                  <a:pos x="33" y="46"/>
                </a:cxn>
                <a:cxn ang="0">
                  <a:pos x="33" y="67"/>
                </a:cxn>
                <a:cxn ang="0">
                  <a:pos x="26" y="67"/>
                </a:cxn>
                <a:cxn ang="0">
                  <a:pos x="26" y="17"/>
                </a:cxn>
                <a:cxn ang="0">
                  <a:pos x="33" y="39"/>
                </a:cxn>
                <a:cxn ang="0">
                  <a:pos x="41" y="39"/>
                </a:cxn>
                <a:cxn ang="0">
                  <a:pos x="46" y="39"/>
                </a:cxn>
                <a:cxn ang="0">
                  <a:pos x="50" y="38"/>
                </a:cxn>
                <a:cxn ang="0">
                  <a:pos x="53" y="36"/>
                </a:cxn>
                <a:cxn ang="0">
                  <a:pos x="54" y="31"/>
                </a:cxn>
                <a:cxn ang="0">
                  <a:pos x="53" y="27"/>
                </a:cxn>
                <a:cxn ang="0">
                  <a:pos x="51" y="25"/>
                </a:cxn>
                <a:cxn ang="0">
                  <a:pos x="47" y="24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39"/>
                </a:cxn>
              </a:cxnLst>
              <a:rect l="0" t="0" r="r" b="b"/>
              <a:pathLst>
                <a:path w="84" h="84">
                  <a:moveTo>
                    <a:pt x="3" y="25"/>
                  </a:moveTo>
                  <a:cubicBezTo>
                    <a:pt x="5" y="20"/>
                    <a:pt x="8" y="16"/>
                    <a:pt x="12" y="12"/>
                  </a:cubicBezTo>
                  <a:cubicBezTo>
                    <a:pt x="16" y="8"/>
                    <a:pt x="21" y="5"/>
                    <a:pt x="26" y="3"/>
                  </a:cubicBezTo>
                  <a:cubicBezTo>
                    <a:pt x="31" y="1"/>
                    <a:pt x="36" y="0"/>
                    <a:pt x="42" y="0"/>
                  </a:cubicBezTo>
                  <a:cubicBezTo>
                    <a:pt x="48" y="0"/>
                    <a:pt x="53" y="1"/>
                    <a:pt x="58" y="3"/>
                  </a:cubicBezTo>
                  <a:cubicBezTo>
                    <a:pt x="64" y="5"/>
                    <a:pt x="68" y="8"/>
                    <a:pt x="72" y="12"/>
                  </a:cubicBezTo>
                  <a:cubicBezTo>
                    <a:pt x="76" y="16"/>
                    <a:pt x="79" y="20"/>
                    <a:pt x="81" y="25"/>
                  </a:cubicBezTo>
                  <a:cubicBezTo>
                    <a:pt x="83" y="30"/>
                    <a:pt x="84" y="36"/>
                    <a:pt x="84" y="42"/>
                  </a:cubicBezTo>
                  <a:cubicBezTo>
                    <a:pt x="84" y="48"/>
                    <a:pt x="83" y="54"/>
                    <a:pt x="81" y="59"/>
                  </a:cubicBezTo>
                  <a:cubicBezTo>
                    <a:pt x="79" y="64"/>
                    <a:pt x="76" y="68"/>
                    <a:pt x="72" y="72"/>
                  </a:cubicBezTo>
                  <a:cubicBezTo>
                    <a:pt x="68" y="76"/>
                    <a:pt x="64" y="79"/>
                    <a:pt x="58" y="81"/>
                  </a:cubicBezTo>
                  <a:cubicBezTo>
                    <a:pt x="53" y="83"/>
                    <a:pt x="48" y="84"/>
                    <a:pt x="42" y="84"/>
                  </a:cubicBezTo>
                  <a:cubicBezTo>
                    <a:pt x="36" y="84"/>
                    <a:pt x="31" y="83"/>
                    <a:pt x="26" y="81"/>
                  </a:cubicBezTo>
                  <a:cubicBezTo>
                    <a:pt x="21" y="79"/>
                    <a:pt x="16" y="76"/>
                    <a:pt x="12" y="72"/>
                  </a:cubicBezTo>
                  <a:cubicBezTo>
                    <a:pt x="8" y="68"/>
                    <a:pt x="5" y="64"/>
                    <a:pt x="3" y="59"/>
                  </a:cubicBezTo>
                  <a:cubicBezTo>
                    <a:pt x="1" y="54"/>
                    <a:pt x="0" y="48"/>
                    <a:pt x="0" y="42"/>
                  </a:cubicBezTo>
                  <a:cubicBezTo>
                    <a:pt x="0" y="36"/>
                    <a:pt x="1" y="30"/>
                    <a:pt x="3" y="25"/>
                  </a:cubicBezTo>
                  <a:close/>
                  <a:moveTo>
                    <a:pt x="10" y="56"/>
                  </a:moveTo>
                  <a:cubicBezTo>
                    <a:pt x="12" y="61"/>
                    <a:pt x="14" y="65"/>
                    <a:pt x="17" y="68"/>
                  </a:cubicBezTo>
                  <a:cubicBezTo>
                    <a:pt x="20" y="71"/>
                    <a:pt x="24" y="74"/>
                    <a:pt x="28" y="75"/>
                  </a:cubicBezTo>
                  <a:cubicBezTo>
                    <a:pt x="33" y="77"/>
                    <a:pt x="37" y="78"/>
                    <a:pt x="42" y="78"/>
                  </a:cubicBezTo>
                  <a:cubicBezTo>
                    <a:pt x="47" y="78"/>
                    <a:pt x="52" y="77"/>
                    <a:pt x="56" y="75"/>
                  </a:cubicBezTo>
                  <a:cubicBezTo>
                    <a:pt x="60" y="74"/>
                    <a:pt x="64" y="71"/>
                    <a:pt x="67" y="68"/>
                  </a:cubicBezTo>
                  <a:cubicBezTo>
                    <a:pt x="70" y="65"/>
                    <a:pt x="72" y="61"/>
                    <a:pt x="74" y="56"/>
                  </a:cubicBezTo>
                  <a:cubicBezTo>
                    <a:pt x="76" y="52"/>
                    <a:pt x="77" y="47"/>
                    <a:pt x="77" y="42"/>
                  </a:cubicBezTo>
                  <a:cubicBezTo>
                    <a:pt x="77" y="37"/>
                    <a:pt x="76" y="32"/>
                    <a:pt x="74" y="28"/>
                  </a:cubicBezTo>
                  <a:cubicBezTo>
                    <a:pt x="72" y="23"/>
                    <a:pt x="70" y="20"/>
                    <a:pt x="67" y="16"/>
                  </a:cubicBezTo>
                  <a:cubicBezTo>
                    <a:pt x="64" y="13"/>
                    <a:pt x="60" y="11"/>
                    <a:pt x="56" y="9"/>
                  </a:cubicBezTo>
                  <a:cubicBezTo>
                    <a:pt x="52" y="7"/>
                    <a:pt x="47" y="6"/>
                    <a:pt x="42" y="6"/>
                  </a:cubicBezTo>
                  <a:cubicBezTo>
                    <a:pt x="37" y="6"/>
                    <a:pt x="33" y="7"/>
                    <a:pt x="28" y="9"/>
                  </a:cubicBezTo>
                  <a:cubicBezTo>
                    <a:pt x="24" y="11"/>
                    <a:pt x="20" y="13"/>
                    <a:pt x="17" y="16"/>
                  </a:cubicBezTo>
                  <a:cubicBezTo>
                    <a:pt x="14" y="20"/>
                    <a:pt x="12" y="23"/>
                    <a:pt x="10" y="28"/>
                  </a:cubicBezTo>
                  <a:cubicBezTo>
                    <a:pt x="8" y="32"/>
                    <a:pt x="7" y="37"/>
                    <a:pt x="7" y="42"/>
                  </a:cubicBezTo>
                  <a:cubicBezTo>
                    <a:pt x="7" y="47"/>
                    <a:pt x="8" y="52"/>
                    <a:pt x="10" y="56"/>
                  </a:cubicBezTo>
                  <a:close/>
                  <a:moveTo>
                    <a:pt x="26" y="17"/>
                  </a:moveTo>
                  <a:cubicBezTo>
                    <a:pt x="45" y="17"/>
                    <a:pt x="45" y="17"/>
                    <a:pt x="45" y="17"/>
                  </a:cubicBezTo>
                  <a:cubicBezTo>
                    <a:pt x="51" y="17"/>
                    <a:pt x="55" y="19"/>
                    <a:pt x="58" y="21"/>
                  </a:cubicBezTo>
                  <a:cubicBezTo>
                    <a:pt x="61" y="23"/>
                    <a:pt x="62" y="27"/>
                    <a:pt x="62" y="32"/>
                  </a:cubicBezTo>
                  <a:cubicBezTo>
                    <a:pt x="62" y="36"/>
                    <a:pt x="61" y="39"/>
                    <a:pt x="58" y="41"/>
                  </a:cubicBezTo>
                  <a:cubicBezTo>
                    <a:pt x="56" y="43"/>
                    <a:pt x="53" y="45"/>
                    <a:pt x="49" y="45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26" y="67"/>
                    <a:pt x="26" y="67"/>
                    <a:pt x="26" y="67"/>
                  </a:cubicBezTo>
                  <a:lnTo>
                    <a:pt x="26" y="17"/>
                  </a:lnTo>
                  <a:close/>
                  <a:moveTo>
                    <a:pt x="33" y="39"/>
                  </a:move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5" y="39"/>
                    <a:pt x="46" y="39"/>
                  </a:cubicBezTo>
                  <a:cubicBezTo>
                    <a:pt x="48" y="39"/>
                    <a:pt x="49" y="39"/>
                    <a:pt x="50" y="38"/>
                  </a:cubicBezTo>
                  <a:cubicBezTo>
                    <a:pt x="52" y="38"/>
                    <a:pt x="53" y="37"/>
                    <a:pt x="53" y="36"/>
                  </a:cubicBezTo>
                  <a:cubicBezTo>
                    <a:pt x="54" y="35"/>
                    <a:pt x="54" y="33"/>
                    <a:pt x="54" y="31"/>
                  </a:cubicBezTo>
                  <a:cubicBezTo>
                    <a:pt x="54" y="30"/>
                    <a:pt x="54" y="28"/>
                    <a:pt x="53" y="27"/>
                  </a:cubicBezTo>
                  <a:cubicBezTo>
                    <a:pt x="53" y="26"/>
                    <a:pt x="52" y="26"/>
                    <a:pt x="51" y="25"/>
                  </a:cubicBezTo>
                  <a:cubicBezTo>
                    <a:pt x="50" y="24"/>
                    <a:pt x="49" y="24"/>
                    <a:pt x="47" y="24"/>
                  </a:cubicBezTo>
                  <a:cubicBezTo>
                    <a:pt x="46" y="24"/>
                    <a:pt x="45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lnTo>
                    <a:pt x="33" y="3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itchFamily="34" charset="0"/>
              </a:endParaRPr>
            </a:p>
          </p:txBody>
        </p:sp>
      </p:grpSp>
      <p:pic>
        <p:nvPicPr>
          <p:cNvPr id="42" name="Picture 7" descr="bg_connectors.png &lt;IGNORE&gt;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7674" y="253048"/>
            <a:ext cx="8251826" cy="605254"/>
          </a:xfrm>
        </p:spPr>
        <p:txBody>
          <a:bodyPr wrap="square" lIns="0" tIns="0" rIns="0" bIns="0">
            <a:noAutofit/>
          </a:bodyPr>
          <a:lstStyle>
            <a:lvl1pPr algn="l">
              <a:defRPr sz="3900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447675" y="855981"/>
            <a:ext cx="8251825" cy="6299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3900">
                <a:solidFill>
                  <a:srgbClr val="FFFFFF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675" y="178077"/>
            <a:ext cx="8239125" cy="92550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4" r:id="rId3"/>
    <p:sldLayoutId id="2147483671" r:id="rId4"/>
    <p:sldLayoutId id="2147483678" r:id="rId5"/>
    <p:sldLayoutId id="2147483679" r:id="rId6"/>
    <p:sldLayoutId id="2147483665" r:id="rId7"/>
    <p:sldLayoutId id="2147483670" r:id="rId8"/>
    <p:sldLayoutId id="2147483692" r:id="rId9"/>
    <p:sldLayoutId id="2147483650" r:id="rId10"/>
    <p:sldLayoutId id="2147483667" r:id="rId11"/>
    <p:sldLayoutId id="2147483668" r:id="rId12"/>
    <p:sldLayoutId id="2147483687" r:id="rId13"/>
    <p:sldLayoutId id="2147483690" r:id="rId14"/>
    <p:sldLayoutId id="2147483691" r:id="rId15"/>
    <p:sldLayoutId id="2147483661" r:id="rId16"/>
    <p:sldLayoutId id="2147483660" r:id="rId17"/>
    <p:sldLayoutId id="2147483672" r:id="rId1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baeldung.com/spring-maven-bom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boot/docs/current/reference/htmlsingle/#using.build-systems.starter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449263" y="2538374"/>
            <a:ext cx="8250237" cy="361477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1599170"/>
          </a:xfrm>
        </p:spPr>
        <p:txBody>
          <a:bodyPr/>
          <a:lstStyle/>
          <a:p>
            <a:pPr algn="ctr"/>
            <a:r>
              <a:rPr lang="en-US" dirty="0"/>
              <a:t>Spring Boot </a:t>
            </a:r>
          </a:p>
        </p:txBody>
      </p:sp>
    </p:spTree>
    <p:extLst>
      <p:ext uri="{BB962C8B-B14F-4D97-AF65-F5344CB8AC3E}">
        <p14:creationId xmlns:p14="http://schemas.microsoft.com/office/powerpoint/2010/main" val="57993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A45E-6954-4563-91B3-94AC35A0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EnableAutoConfiguration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90ABC-CB6D-42AD-ACF1-3FA50208759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i="1" dirty="0">
                <a:highlight>
                  <a:srgbClr val="FFFF00"/>
                </a:highlight>
              </a:rPr>
              <a:t>@</a:t>
            </a:r>
            <a:r>
              <a:rPr lang="en-US" i="1" dirty="0" err="1">
                <a:highlight>
                  <a:srgbClr val="FFFF00"/>
                </a:highlight>
              </a:rPr>
              <a:t>EnableAutoConfiguration</a:t>
            </a:r>
            <a:r>
              <a:rPr lang="en-US" dirty="0"/>
              <a:t>, as its name says, enables auto-configuration. </a:t>
            </a:r>
          </a:p>
          <a:p>
            <a:endParaRPr lang="en-US" dirty="0"/>
          </a:p>
          <a:p>
            <a:r>
              <a:rPr lang="en-US" dirty="0"/>
              <a:t>It means that </a:t>
            </a:r>
            <a:r>
              <a:rPr lang="en-US" b="1" dirty="0"/>
              <a:t>Spring Boot looks for auto-configuration beans</a:t>
            </a:r>
            <a:r>
              <a:rPr lang="en-US" dirty="0"/>
              <a:t> on its </a:t>
            </a:r>
            <a:r>
              <a:rPr lang="en-US" dirty="0" err="1"/>
              <a:t>classpath</a:t>
            </a:r>
            <a:r>
              <a:rPr lang="en-US" dirty="0"/>
              <a:t> and automatically applies them.</a:t>
            </a:r>
          </a:p>
          <a:p>
            <a:endParaRPr lang="en-US" dirty="0"/>
          </a:p>
          <a:p>
            <a:r>
              <a:rPr lang="en-US" dirty="0"/>
              <a:t>Note, that we have to use this annotation with </a:t>
            </a:r>
            <a:r>
              <a:rPr lang="en-US" i="1" dirty="0"/>
              <a:t>@Configuration.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7EE3B-565B-4F6B-BB48-2CC54156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31BA64-3D62-4E91-9A01-DBF2F554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" y="3975239"/>
            <a:ext cx="79248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35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23F4-8642-45F9-8DC5-EB0E30BC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ComponentScan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2FBE-6533-45B5-A601-47276008EB3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b="1" dirty="0"/>
              <a:t>@</a:t>
            </a:r>
            <a:r>
              <a:rPr lang="en-US" b="1" dirty="0" err="1"/>
              <a:t>ComponentScan</a:t>
            </a:r>
            <a:r>
              <a:rPr lang="en-US" dirty="0"/>
              <a:t>: Tells Spring to look for other components/beans, configurations, and services within the particular package, letting it find the controllers.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419E2-F771-4630-976C-CBA8FDC12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42633-9EA5-4C38-9B31-05A2C3605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72" y="2226376"/>
            <a:ext cx="6693798" cy="336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6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04AD-61B8-4F09-A508-DC16D8B2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SpringBootConfiguration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335E1-9B58-4283-9A15-2AC39CBDC7F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Enable registration of extra beans in the context or the import of additional configuration classes.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alternative to Spring’s standard </a:t>
            </a:r>
            <a:r>
              <a:rPr lang="en-US" dirty="0">
                <a:highlight>
                  <a:srgbClr val="FFFF00"/>
                </a:highlight>
              </a:rPr>
              <a:t>@Configuration </a:t>
            </a:r>
            <a:r>
              <a:rPr lang="en-US" dirty="0"/>
              <a:t>that aids Configuration Detection in your integrated tests.	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84017-3F11-4260-857C-A73E4DD5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194CBB-C897-4F4A-AB90-375C1162F242}"/>
              </a:ext>
            </a:extLst>
          </p:cNvPr>
          <p:cNvSpPr/>
          <p:nvPr/>
        </p:nvSpPr>
        <p:spPr>
          <a:xfrm>
            <a:off x="629477" y="2701943"/>
            <a:ext cx="82391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org.springframework.boot.SpringApplication</a:t>
            </a:r>
            <a:r>
              <a:rPr lang="en-US" dirty="0"/>
              <a:t>;</a:t>
            </a:r>
          </a:p>
          <a:p>
            <a:r>
              <a:rPr lang="en-US" dirty="0"/>
              <a:t>import </a:t>
            </a:r>
            <a:r>
              <a:rPr lang="en-US" dirty="0" err="1"/>
              <a:t>org.springframework.boot.autoconfigure.SpringBootApplication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SpringBootApplication</a:t>
            </a:r>
            <a:r>
              <a:rPr lang="en-US" dirty="0"/>
              <a:t> // same as </a:t>
            </a:r>
            <a:r>
              <a:rPr lang="en-US" dirty="0">
                <a:highlight>
                  <a:srgbClr val="FFFF00"/>
                </a:highlight>
              </a:rPr>
              <a:t>@</a:t>
            </a:r>
            <a:r>
              <a:rPr lang="en-US" dirty="0" err="1">
                <a:highlight>
                  <a:srgbClr val="FFFF00"/>
                </a:highlight>
              </a:rPr>
              <a:t>SpringBootConfiguration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r>
              <a:rPr lang="en-US" dirty="0"/>
              <a:t>// </a:t>
            </a:r>
            <a:r>
              <a:rPr lang="en-US" dirty="0">
                <a:highlight>
                  <a:srgbClr val="FFFF00"/>
                </a:highlight>
              </a:rPr>
              <a:t>@</a:t>
            </a:r>
            <a:r>
              <a:rPr lang="en-US" dirty="0" err="1">
                <a:highlight>
                  <a:srgbClr val="FFFF00"/>
                </a:highlight>
              </a:rPr>
              <a:t>EnableAutoConfiguration</a:t>
            </a:r>
            <a:r>
              <a:rPr lang="en-US" dirty="0">
                <a:highlight>
                  <a:srgbClr val="FFFF00"/>
                </a:highlight>
              </a:rPr>
              <a:t>  @</a:t>
            </a:r>
            <a:r>
              <a:rPr lang="en-US" dirty="0" err="1">
                <a:highlight>
                  <a:srgbClr val="FFFF00"/>
                </a:highlight>
              </a:rPr>
              <a:t>ComponentScan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public class </a:t>
            </a:r>
            <a:r>
              <a:rPr lang="en-US" dirty="0" err="1"/>
              <a:t>MyApplication</a:t>
            </a:r>
            <a:r>
              <a:rPr lang="en-US" dirty="0"/>
              <a:t> {</a:t>
            </a:r>
          </a:p>
          <a:p>
            <a:endParaRPr lang="en-US" dirty="0"/>
          </a:p>
          <a:p>
            <a:r>
              <a:rPr lang="en-US" dirty="0"/>
              <a:t>   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SpringApplication.run</a:t>
            </a:r>
            <a:r>
              <a:rPr lang="en-US" dirty="0"/>
              <a:t>(</a:t>
            </a:r>
            <a:r>
              <a:rPr lang="en-US" dirty="0" err="1"/>
              <a:t>MyApplication.class</a:t>
            </a:r>
            <a:r>
              <a:rPr lang="en-US" dirty="0"/>
              <a:t>, </a:t>
            </a:r>
            <a:r>
              <a:rPr lang="en-US" dirty="0" err="1"/>
              <a:t>args</a:t>
            </a:r>
            <a:r>
              <a:rPr lang="en-US" dirty="0"/>
              <a:t>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0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1F9B-6305-4FAD-BEFA-3D22133B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or Beans – Managed by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4ED3C-50AF-4929-96A6-BEF17F10920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b="1" dirty="0"/>
              <a:t>All of your application components are automatically registered as Spring Beans.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BE20A-A95A-4A15-A746-E269B0FA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A99C6-83D4-4DEB-BA54-3299463F4B2F}"/>
              </a:ext>
            </a:extLst>
          </p:cNvPr>
          <p:cNvSpPr txBox="1"/>
          <p:nvPr/>
        </p:nvSpPr>
        <p:spPr bwMode="auto">
          <a:xfrm>
            <a:off x="3220278" y="2998113"/>
            <a:ext cx="4306956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  <a:cs typeface="Arial" pitchFamily="34" charset="0"/>
              </a:rPr>
              <a:t>@Component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64745-1D18-4CD9-8996-D9757850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2050929"/>
            <a:ext cx="72199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8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D12CD-91B2-4F89-A3DF-0335F926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Beans Instantiation in Spring Boot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65C97-061B-459F-9B2E-94E658FD178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2A9D1-5998-4DB7-B276-C4B94011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052A6-17EF-4D2D-8F4A-1F77E34F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63407"/>
            <a:ext cx="8250237" cy="418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5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ACCB-997A-49F7-BE6D-E91EB3FD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Disabling Specific Auto-configuration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9026-C210-4F84-891A-3962BEAA3E1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If you find that specific auto-configuration classes that you do not want are being applied, you can use the exclude attribute of @</a:t>
            </a:r>
            <a:r>
              <a:rPr lang="en-US" dirty="0" err="1"/>
              <a:t>SpringBootApplication</a:t>
            </a:r>
            <a:r>
              <a:rPr lang="en-US" dirty="0"/>
              <a:t> to disable them, as shown in the following example: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2C92D-B1C2-45AB-AED0-6E3485D3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B0F16-B844-40FC-BEE7-44E9AC2D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27" y="2698629"/>
            <a:ext cx="8250238" cy="11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54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D865-2170-4FF2-9F7F-BA64B4A5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CommandLineRunner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307B7-10C2-49C1-AF65-9A3A4A597A5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err="1">
                <a:highlight>
                  <a:srgbClr val="FFFF00"/>
                </a:highlight>
              </a:rPr>
              <a:t>CommandLineRunner</a:t>
            </a:r>
            <a:r>
              <a:rPr lang="en-US" dirty="0"/>
              <a:t> is a simple Spring Boot interface with a </a:t>
            </a:r>
            <a:r>
              <a:rPr lang="en-US" i="1" dirty="0"/>
              <a:t>run</a:t>
            </a:r>
            <a:r>
              <a:rPr lang="en-US" dirty="0"/>
              <a:t> method.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Spring Boot will automatically call the </a:t>
            </a:r>
            <a:r>
              <a:rPr lang="en-US" i="1" dirty="0"/>
              <a:t>run</a:t>
            </a:r>
            <a:r>
              <a:rPr lang="en-US" dirty="0"/>
              <a:t> method of all beans implementing this interface after the </a:t>
            </a:r>
            <a:r>
              <a:rPr lang="en-US" dirty="0">
                <a:highlight>
                  <a:srgbClr val="FFFF00"/>
                </a:highlight>
              </a:rPr>
              <a:t>application context </a:t>
            </a:r>
            <a:r>
              <a:rPr lang="en-US" dirty="0"/>
              <a:t>has been loaded.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521F8-32A3-4EA8-8D54-358D0E90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6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D865-2170-4FF2-9F7F-BA64B4A5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CommandLineRunner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521F8-32A3-4EA8-8D54-358D0E90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BC2B01-2AA8-4AAC-8162-2EF943FD8BF8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521494" y="1327150"/>
            <a:ext cx="81057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27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C47A-896A-4B5C-B4A1-BD0F5164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4D7C5-5EE1-478C-9A7E-958C9D42BBE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Spring Boot has many useful features including </a:t>
            </a:r>
            <a:r>
              <a:rPr lang="en-US" b="1" dirty="0"/>
              <a:t>externalized configuration and easy access to properties defined in properties files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Spring Boot supports reading from: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application.properties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application.yaml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1ACDD-172B-4D3F-A716-8CDD3DF8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55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2D76-77F3-41DF-8DBD-1E61F2A4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Data JPA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B8511-C5F6-48A0-89C3-71E290AE419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0B895-0D6A-40BF-A24E-159A3C6C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24D6F-57DB-4C51-BAD1-1E9E84AD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1" y="1263408"/>
            <a:ext cx="8250237" cy="355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6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Agenda Day wise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Day 1–  Introduction to Spring Boot</a:t>
            </a:r>
          </a:p>
          <a:p>
            <a:r>
              <a:rPr lang="en-US" dirty="0"/>
              <a:t>Day 2 –  Working with Spring Data JPA</a:t>
            </a:r>
          </a:p>
          <a:p>
            <a:r>
              <a:rPr lang="en-US" dirty="0"/>
              <a:t>Day 3 &amp; 4 – Web Development with Spring Boot</a:t>
            </a:r>
          </a:p>
          <a:p>
            <a:r>
              <a:rPr lang="en-US" dirty="0"/>
              <a:t>Day 5 – Spring Boot Security &amp; Monitoring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20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3AA2-98C7-40A4-B2FA-C1EF9EA4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3297-693F-4A89-9524-24D206AB267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FBF99-22E3-4836-B69D-204FD7E3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C9805-FD38-4A3A-833D-08CD04D8D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9" y="1263407"/>
            <a:ext cx="8250236" cy="408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01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463E-FF6D-40C4-85EE-B6C462E6D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Domain/Entities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1316D-BE3A-411C-832B-E17FCD149C8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23133-20E1-4427-89EA-910396124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4F5FB-485D-48CB-BFE7-220B52FE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323975"/>
            <a:ext cx="8250237" cy="399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18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05A3-5578-4B5B-90F0-EBDE651F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D8F3D-3127-40CC-AB78-24B0889B579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1CE0B-FCA9-4E4E-93E5-B9D24C90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87536-46BC-451C-9E1B-0FEF16F6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63408"/>
            <a:ext cx="77343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86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D9F8-3D9A-4EE3-B339-ED8C2625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5548B-4FBD-47B7-B5A6-8DAAEE692A7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74A89-438D-41E5-A8DB-46AA5346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DD768-298F-4D47-A53B-10631961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37074"/>
            <a:ext cx="8239125" cy="39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9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6682-496A-4EB3-8C33-E1C2D3E6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Entity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947A-79DA-4EC7-AA2B-660DF6131FC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1C10B-E149-4712-BEF3-D2F56130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BA49D-C9ED-45CC-89CA-3E9756AC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63408"/>
            <a:ext cx="8242300" cy="371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05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5A82-069A-412F-A45F-193E729C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1960-3598-4EF3-9E9E-ABEAFEF179C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64393-D6FC-44FB-A87C-24DD7036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74E11-8DC4-4F6D-AE2F-64123C749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63408"/>
            <a:ext cx="77247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40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5FC2B-DCBF-40EF-9587-C8A54AF5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One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079E7-1AD0-4A73-92FC-EC575934811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EF9C8-0B37-4BDE-A992-4F9FC361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F6F26-A72E-42E2-B818-24332D28C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" y="1263408"/>
            <a:ext cx="83534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49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A2A7-D7B4-43EE-BB05-388A35428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To Many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2121-2389-40B9-A0E8-85EB557863E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4B7FB-88B2-4051-B340-12D00859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8B32A-48A8-45D8-983E-9100E6A7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247775"/>
            <a:ext cx="8351837" cy="43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4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D541-BE1E-4AAA-8E09-D509988E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to Many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CF148-EA60-47F6-810F-971610B18B0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3795A-36D4-4D06-875E-AF9FF513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2616D-ED6C-4D7B-8A1E-07E0F11C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223963"/>
            <a:ext cx="8456612" cy="430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72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6367-EDC6-4CC0-846F-C9DD9EE5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Entities in JPA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4761-CC6D-437F-8DBD-C6A0E7CC9E0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8CD7D-6FC5-4204-9B75-47B958C5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96BF7-6C94-4302-95FA-F269C8D3C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2" y="1263408"/>
            <a:ext cx="8250237" cy="416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0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 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Spring Boot makes it easy to create stand-alone, production-grade Spring based Applications that you can "just run".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take an opinionated view of the Spring platform and third-party libraries so you can get started with minimum fuss.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Spring Boot applications need minimal Spring configuration.</a:t>
            </a:r>
          </a:p>
          <a:p>
            <a:endParaRPr lang="en-IN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Spring Boot (@springboot) | Twitter">
            <a:extLst>
              <a:ext uri="{FF2B5EF4-FFF2-40B4-BE49-F238E27FC236}">
                <a16:creationId xmlns:a16="http://schemas.microsoft.com/office/drawing/2014/main" id="{39699434-2686-4AF6-AB8F-85C7105EA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855" y="382842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39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400D8-BF92-4408-B700-5052DF2B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8886-D366-4DDF-8F1C-7CA775B3E70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2496D-D62B-42CF-90F9-D75E261C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BB883-5977-4954-B568-A3270A8A6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37" y="1263408"/>
            <a:ext cx="7498246" cy="40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75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8533-78EB-404A-BB76-672BD4483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E011-A90F-4A10-894B-99BE5F6CF67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9F94F-E7DF-4B97-AC64-85DE2F7F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35424-AFC7-4C5F-A0A1-168B4C78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1" y="1263408"/>
            <a:ext cx="8239126" cy="32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70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08B3-4F91-46A7-97FF-4E7FADA3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BD9F-4583-4D1E-AC25-082A5459199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3A6F-2FC8-4AA3-97A0-BCD62040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C1489-5ACC-4ADE-9BDF-552B4110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1263408"/>
            <a:ext cx="8239125" cy="34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5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F68E-E5A3-48E4-8924-6A9CEDBE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Query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8A42C-94C7-48DB-A4B3-DB2051A12D0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6387-9AE7-45E3-AE42-5128BCCC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318CE-DD92-4D84-A3F3-A65E11CAE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63409"/>
            <a:ext cx="8250237" cy="38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32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08E38-1877-4AA3-AC27-61F9CE0D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B882-7D29-4618-A01A-CA251238ED7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C1808-E08C-465E-9217-7CC94CB1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4F4A3-2228-4614-9F95-5F0A37946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26" y="1263408"/>
            <a:ext cx="8375374" cy="40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69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6D62-5761-4E2C-A3A2-5E3DD607E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C1912-A4E5-4329-9857-2C02CA63B4F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2BF23-A451-4B78-AF39-C79DD1BC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62CF9-FA74-4D91-B3B1-7DD7C39C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4" y="1263408"/>
            <a:ext cx="8110330" cy="392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22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6C77A-34C8-4798-9C7E-E6EE0FA2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MVC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9BF0-032D-4DE4-8C5B-A93B4D11467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FC02-3E87-40E0-9D5E-61DB624C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15ECA-CCFC-4A05-963F-138BD78B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71496"/>
            <a:ext cx="7818783" cy="48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49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4704-CAFC-4ACA-8EDB-26D480ACB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9A70-E9D9-41B3-94BA-CE7DAB438C2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C71DE-9CBC-4CEA-A62D-C510EB92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238AB-94C5-4B08-835B-92DA7D20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63408"/>
            <a:ext cx="8205084" cy="42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81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E0D39-3695-4B02-ACD0-CBBD31DC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57BDB-B791-42A2-BBC3-8D08E6CEB50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C76C7-4CC8-4410-8591-67AE43BBA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027955-7155-42E6-8061-B7FC3E41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99" y="1426359"/>
            <a:ext cx="7564714" cy="38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26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AB12-6B4C-438D-B6FA-A0C1DD67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D34A8-7E50-470F-B40E-87B2A38695A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CEB03-71BA-432A-A882-DB56309F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75EF2-0E54-4824-BDDF-C86657A1A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1263407"/>
            <a:ext cx="8274946" cy="361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5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58A69-2F20-41DB-B925-2790F1C8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DF39D-1440-4665-B78E-4CC31E78ADE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stand-alone Spring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Embed Tomcat, Jetty or Undertow directly (no need to deploy WAR files)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opinionated 'starter' dependencies to simplify your build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Automatically configure Spring and 3rd party libraries whenever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production-ready features such as metrics, health checks, and externalized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Absolutely no code generation and no requirement for XML configuration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15B6D-7EEC-44F3-BF2A-2257E683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3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FD173-4245-454C-98CF-52C8CE2B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VS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F1C59-8316-4782-87AF-0B650689AD8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D52A4-C55D-42A1-8D0D-52563BA3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310B1-F0DE-4206-9E06-2E326880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8" y="1263408"/>
            <a:ext cx="5306944" cy="35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8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95DA-9B38-4BD5-8A1A-777E367E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Methods – CRUD in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7224F-89BC-4CBA-A2AC-4DF65FCB6D7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45A44-CBE0-4AF1-AA1F-BBBFA3A5D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F216E-CE2C-41E4-A6E2-9CE3D267A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60354"/>
            <a:ext cx="7189289" cy="32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87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C3AF-9BE7-49FA-A85C-7702EF00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Headers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1154-3915-4923-96D0-179CA6E7737C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7B08D-D2A7-46F0-B90E-DA4A754C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129C5-1ABB-458D-A118-E898CF9C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33" y="1263407"/>
            <a:ext cx="7068171" cy="259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0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B2DE-2DFC-4F90-A04D-603E2D1E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Status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CE32-9E11-4E58-8C39-D6DF6549E39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925D1-FACF-425A-AD2B-D6F0A3E3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58BFC-60E5-4F00-90B1-68AE450E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255" y="1263408"/>
            <a:ext cx="4778764" cy="3891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BE7998-ACED-4652-9D86-870EF9B0B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163210"/>
            <a:ext cx="2488470" cy="214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66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699C-B4E5-46A2-9135-1F52032A7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Calls in Spring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FE4F0-8B03-468F-8B82-3353A004259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C54D7-430B-40F8-94C0-AEA113378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C9FDAC-347A-49AD-9ABA-0E8F2F46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42" y="1469429"/>
            <a:ext cx="6750684" cy="35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80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F877-92F3-4DB2-9EEE-9FAA8AC5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RestTemplate</a:t>
            </a:r>
            <a:r>
              <a:rPr lang="en-US" dirty="0"/>
              <a:t>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E12845-B9EF-4D60-90DB-28E3D74B39E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47675" y="1558235"/>
            <a:ext cx="7727645" cy="15427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28F8A-706E-4134-8085-C02DC15E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30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D7B5-ADD3-4F69-AB4A-0A880140F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in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9F64-9271-4EB7-915A-931A4624C54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B21E6-7B7A-4073-BB5B-0B0CDCBF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B24F7-C1FB-475D-BA9A-048C4700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63408"/>
            <a:ext cx="7826842" cy="36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2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B03B-BE7D-4457-A7D4-52E83607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Representation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ED95E-DC63-44B5-9C77-DCFC4C059E8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E9606-47F8-4EBA-8B6C-23257DC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7EA96-23C9-41D2-A57D-01EFC6E5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23" y="1469429"/>
            <a:ext cx="7928320" cy="4392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99F32-33A4-4C95-8AA8-E6345B87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503" y="1348953"/>
            <a:ext cx="1891139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22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048F-038D-472D-9690-BA4274C7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Security -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D52D9-CD18-492F-ABBA-6A26169A962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516B4-E4C9-4A16-8065-07EACB6D1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69FD9-8050-4BC5-AA36-7449E72DA5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88504" y="1631536"/>
            <a:ext cx="7632644" cy="386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57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50CE5-58EB-4882-BCD5-9F3C1A13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</p:spPr>
        <p:txBody>
          <a:bodyPr/>
          <a:lstStyle/>
          <a:p>
            <a:r>
              <a:rPr lang="en-US" dirty="0"/>
              <a:t>Spring Security -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41CD7-F8E0-47EF-BA9B-EE0BE5E1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2127AD-4D5F-4058-AEA2-CE2AF39377E3}"/>
              </a:ext>
            </a:extLst>
          </p:cNvPr>
          <p:cNvPicPr>
            <a:picLocks noGrp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276985" y="1674986"/>
            <a:ext cx="8250237" cy="36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8E4BF-676B-482D-8CA8-3CED13642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2E616-94CD-4349-8BE5-89FCE22DB16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  <a:highlight>
                  <a:srgbClr val="0000FF"/>
                </a:highlight>
              </a:rPr>
              <a:t>Spring Boot 2.x will no longer support Java 7 and below</a:t>
            </a:r>
            <a:r>
              <a:rPr lang="en-US" dirty="0"/>
              <a:t>, being Java 8 the minimum requirement.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Bill of Materials - With every new release of Spring Boot, versions of various dependencies of the Java ecosystem get upgraded. This is defined in Boot </a:t>
            </a:r>
            <a:r>
              <a:rPr lang="en-US" b="1" i="1" dirty="0">
                <a:solidFill>
                  <a:schemeClr val="bg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bill of materials</a:t>
            </a: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aka </a:t>
            </a:r>
            <a:r>
              <a:rPr lang="en-US" b="1" i="1" dirty="0">
                <a:solidFill>
                  <a:schemeClr val="bg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BOM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65E7F-2722-49B7-AE7C-378CE0C6C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17515-A9BB-4879-846C-F9FAF4C4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3265626"/>
            <a:ext cx="86868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325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9503C-87E7-4D03-BD21-D9D19DFE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245EA-2920-4E54-AA84-40A3E40CBD9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6A926-1F6B-43CC-B509-85B608DE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C9B54-8E29-4BCB-B3FB-1B96EE5E7D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0253" y="1263408"/>
            <a:ext cx="7994484" cy="45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45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6CAA-0E85-407D-894E-1A691E53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Based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67B80-FAEA-480D-8964-386030A2591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2CE22-A7E1-40FA-9DFE-6DFE32FA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EF918-76D8-4230-A024-EFD626DA4F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5411" y="1263408"/>
            <a:ext cx="8123652" cy="40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03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6FD1A-9557-409D-83AD-F408B005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Token Based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D7846-DC44-4CC9-AEB9-708B63E19E5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D6A92-E8A7-4D12-A437-D9B55AC5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8A628-1F31-48DD-8DA7-1780CEED17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6563" y="1263408"/>
            <a:ext cx="8250237" cy="256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99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4C26-2D1B-4260-9AEA-45706A03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B95A9-A73A-4437-8169-EE6361D0966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97245-9B86-49CC-8EBF-620A365C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F16EF-4068-408B-9EE5-5130505E54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4499" y="1263408"/>
            <a:ext cx="7573065" cy="38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94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F3290-030F-4930-8F54-19E3275B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BF88-1323-4628-99AE-9C370CC114D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FD193-88AA-4CA8-B42C-F5556EF1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9EFC4-1641-4D3E-8665-A985EB4DB0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4500" y="1263408"/>
            <a:ext cx="7599570" cy="23809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4613F-1B55-4F68-85C4-F33C556D1C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8663" y="3708279"/>
            <a:ext cx="6955320" cy="22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98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1706-752C-473F-9542-0E264DA4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434E-FBFA-4F0D-8C3D-65DFF1BB888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147B9-10EF-495C-BDB7-52CC9261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88BDF-8DEF-40A3-9296-35C61DE00D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4500" y="1263408"/>
            <a:ext cx="8239125" cy="35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64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7E82-6620-4650-97A5-2BB45D4F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F8BF-45B4-473C-9BC8-161CC7D7B6D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4F490-9F57-44B2-A921-BD8A999B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01A5D-A68A-449F-968C-C77BE2F927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4500" y="1263408"/>
            <a:ext cx="8089900" cy="31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40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A0DD-E781-40E1-B90E-635510F3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EBDB0-F0C9-487D-9058-C664D31576A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15E22-C9AA-4E1C-8E42-5E6EA9EC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6CB47-460D-4B6B-B6EB-71BD0DB95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64"/>
          <a:stretch/>
        </p:blipFill>
        <p:spPr>
          <a:xfrm>
            <a:off x="444500" y="1339608"/>
            <a:ext cx="7646504" cy="489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56BAC-92A9-48E6-B8B7-67C46C61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325689"/>
            <a:ext cx="78390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03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872-488C-4F87-B89F-490EF61E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DD669-A11F-47AD-AB18-C4F7A2783853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b="1" i="0" dirty="0"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1" dirty="0"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1" i="0" dirty="0"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1" dirty="0"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1" i="0" dirty="0"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1" dirty="0"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1" i="0" dirty="0">
              <a:effectLst/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1" dirty="0">
              <a:latin typeface="-apple-system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9F29D-FBDC-4808-868C-F0F3A128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FFF5C-A93F-4C9D-B0BE-2A6EAE8B7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370633"/>
            <a:ext cx="8050143" cy="814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6D2B0-BEF1-46EF-875A-B90C8645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547735"/>
            <a:ext cx="7872413" cy="136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9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5864-F4A5-4D85-A303-77070508A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Enabling Actuator Endpoints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899DF5-7845-4DFF-8E18-6285DE820C8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90525" y="2745789"/>
            <a:ext cx="8029575" cy="590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F6186-FA28-4A1A-820C-023D155F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6BF4C-0169-40ED-A72A-528466CA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1263408"/>
            <a:ext cx="836295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8F5BFB-D071-4857-8A25-CB9608CA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" y="1865543"/>
            <a:ext cx="7877175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6E4581-A04D-4746-9EF7-42EF99216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75" y="3774506"/>
            <a:ext cx="60960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56C1-D1AB-4DD6-B453-655DF6B7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08317-10C5-42B3-90AE-91748A6981B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release of Spring Boot provides a curated list of dependencies that it supports.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practice, you do not need to provide a version for any of these dependencies in your build configuration, as Spring Boot manages that for you.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you upgrade Spring Boot itself, these dependencies are upgraded as well in a consistent way.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EC332-F1C1-4105-9E90-44D5473B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4A007B-33B2-47D2-81EA-D8D265C4BCE7}"/>
              </a:ext>
            </a:extLst>
          </p:cNvPr>
          <p:cNvSpPr/>
          <p:nvPr/>
        </p:nvSpPr>
        <p:spPr bwMode="gray">
          <a:xfrm>
            <a:off x="498666" y="4625009"/>
            <a:ext cx="7916464" cy="82163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63500" tIns="0" rIns="64800" bIns="0" rtlCol="0" anchor="ctr"/>
          <a:lstStyle/>
          <a:p>
            <a:pPr algn="ctr">
              <a:spcBef>
                <a:spcPct val="0"/>
              </a:spcBef>
              <a:buClrTx/>
              <a:buSzPct val="90000"/>
            </a:pPr>
            <a:r>
              <a:rPr lang="en-US"/>
              <a:t>Starters are a set of convenient dependency descriptors that you can include in your application.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141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B0F4-E75B-47DE-88D7-7B63BFDB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Actuator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17D14-F151-45E0-B13D-7C6960E7F5E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80B03-5501-4486-B77F-70648A914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2C74A-6EF3-43A1-9FD5-F9989824F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16" y="1263408"/>
            <a:ext cx="5263501" cy="301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83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A7600-DCAD-4AA0-8EE4-CA17BAFD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43FCE-687B-4683-BEAF-7B1D3DCAE23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3667A-5B61-4F8A-9A3A-CF344C02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E0F92-1CB8-4205-B7BE-55FA7C9AF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63408"/>
            <a:ext cx="7239000" cy="18002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D2AF87-E069-4AAD-94D3-4093E7064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8" y="3083046"/>
            <a:ext cx="70961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11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14F6-4CF9-41CB-A530-4B2E1CA6D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Packaging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0C726-0239-440B-85A6-2BAA98144D1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FFDC4-8AAE-4446-804D-FD1298139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8AB467-AC43-4416-86F4-843BA9B30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63408"/>
            <a:ext cx="7096125" cy="163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F2C3FE-E8DB-4370-B869-D9A26033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3708279"/>
            <a:ext cx="59245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2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AA50-D439-4CAA-8567-F5A82A9E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D80AF-58B4-4FF8-A268-3B49DBEBE6E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Starters are a set of convenient dependency descriptors that you can include in your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get a </a:t>
            </a:r>
            <a:r>
              <a:rPr lang="en-US" dirty="0">
                <a:highlight>
                  <a:srgbClr val="FFFF00"/>
                </a:highlight>
              </a:rPr>
              <a:t>one-stop shop </a:t>
            </a:r>
            <a:r>
              <a:rPr lang="en-US" dirty="0"/>
              <a:t>for all the Spring and related technologies that you need without having to hunt through sample code and copy-paste loads of dependency descriptors.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starters contain a lot of the dependencies that you need to get a project up and running quickly and with a consistent, supported set of managed transitive dependencies.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8D826-67A4-4D80-98DB-CDE64F35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8FC208-C7A0-4465-912C-6BC5D40F4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18" y="3813105"/>
            <a:ext cx="7553325" cy="2200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0A6A86-0B84-4CEA-9379-63792B80B9BF}"/>
              </a:ext>
            </a:extLst>
          </p:cNvPr>
          <p:cNvSpPr txBox="1"/>
          <p:nvPr/>
        </p:nvSpPr>
        <p:spPr bwMode="auto">
          <a:xfrm>
            <a:off x="901148" y="6013380"/>
            <a:ext cx="8481391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cs typeface="Arial" pitchFamily="34" charset="0"/>
              </a:rPr>
              <a:t>Link : </a:t>
            </a:r>
            <a:r>
              <a:rPr lang="en-US" dirty="0">
                <a:cs typeface="Arial" pitchFamily="34" charset="0"/>
                <a:hlinkClick r:id="rId3"/>
              </a:rPr>
              <a:t>https://docs.spring.io/spring-boot/docs/current/reference/htmlsingle/#using.build-systems.starters</a:t>
            </a:r>
            <a:endParaRPr lang="en-US" dirty="0">
              <a:cs typeface="Arial" pitchFamily="34" charset="0"/>
            </a:endParaRPr>
          </a:p>
          <a:p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101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B0C5-2069-4150-8E4E-4EF4CEDD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Configuration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8F309-405B-4B86-AC8F-3D69D85F3F8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Spring Boot made configuring Spring easier with its auto-configuration feature.</a:t>
            </a:r>
          </a:p>
          <a:p>
            <a:endParaRPr lang="en-US" dirty="0"/>
          </a:p>
          <a:p>
            <a:r>
              <a:rPr lang="en-US" dirty="0"/>
              <a:t>We use this annotation to </a:t>
            </a:r>
            <a:r>
              <a:rPr lang="en-US" b="1" dirty="0"/>
              <a:t>mark the main class of a Spring Boot application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6BDEA-6FD2-4215-935D-B4588100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1CDF8-1704-41B6-AC70-8475FD04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974077"/>
            <a:ext cx="7705725" cy="1704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EB84B0-C969-4EE4-A07E-ABA1C8FB7D04}"/>
              </a:ext>
            </a:extLst>
          </p:cNvPr>
          <p:cNvSpPr/>
          <p:nvPr/>
        </p:nvSpPr>
        <p:spPr>
          <a:xfrm>
            <a:off x="389228" y="4717429"/>
            <a:ext cx="87547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Raleway"/>
              </a:rPr>
              <a:t>@</a:t>
            </a:r>
            <a:r>
              <a:rPr lang="en-US" i="1" dirty="0" err="1">
                <a:solidFill>
                  <a:srgbClr val="000000"/>
                </a:solidFill>
                <a:latin typeface="Raleway"/>
              </a:rPr>
              <a:t>SpringBootApplication</a:t>
            </a:r>
            <a:r>
              <a:rPr lang="en-US" dirty="0">
                <a:solidFill>
                  <a:srgbClr val="000000"/>
                </a:solidFill>
                <a:latin typeface="Raleway"/>
              </a:rPr>
              <a:t> encapsulates </a:t>
            </a:r>
            <a:r>
              <a:rPr lang="en-US" b="1" i="1" dirty="0">
                <a:solidFill>
                  <a:srgbClr val="000000"/>
                </a:solidFill>
                <a:highlight>
                  <a:srgbClr val="FFFF00"/>
                </a:highlight>
                <a:latin typeface="Raleway"/>
              </a:rPr>
              <a:t>@</a:t>
            </a:r>
            <a:r>
              <a:rPr lang="en-US" b="1" i="1" dirty="0" err="1">
                <a:solidFill>
                  <a:srgbClr val="000000"/>
                </a:solidFill>
                <a:highlight>
                  <a:srgbClr val="FFFF00"/>
                </a:highlight>
                <a:latin typeface="Raleway"/>
              </a:rPr>
              <a:t>SpringBootConfiguration</a:t>
            </a:r>
            <a:r>
              <a:rPr lang="en-US" b="1" dirty="0">
                <a:solidFill>
                  <a:srgbClr val="000000"/>
                </a:solidFill>
                <a:latin typeface="Raleway"/>
              </a:rPr>
              <a:t>, </a:t>
            </a:r>
          </a:p>
          <a:p>
            <a:r>
              <a:rPr lang="en-US" b="1" i="1" dirty="0">
                <a:solidFill>
                  <a:srgbClr val="000000"/>
                </a:solidFill>
                <a:highlight>
                  <a:srgbClr val="FFFF00"/>
                </a:highlight>
                <a:latin typeface="Raleway"/>
              </a:rPr>
              <a:t>@</a:t>
            </a:r>
            <a:r>
              <a:rPr lang="en-US" b="1" i="1" dirty="0" err="1">
                <a:solidFill>
                  <a:srgbClr val="000000"/>
                </a:solidFill>
                <a:highlight>
                  <a:srgbClr val="FFFF00"/>
                </a:highlight>
                <a:latin typeface="Raleway"/>
              </a:rPr>
              <a:t>EnableAutoConfiguration</a:t>
            </a:r>
            <a:r>
              <a:rPr lang="en-US" b="1" dirty="0">
                <a:solidFill>
                  <a:srgbClr val="000000"/>
                </a:solidFill>
                <a:latin typeface="Raleway"/>
              </a:rPr>
              <a:t>, and </a:t>
            </a:r>
            <a:r>
              <a:rPr lang="en-US" b="1" i="1" dirty="0">
                <a:solidFill>
                  <a:srgbClr val="000000"/>
                </a:solidFill>
                <a:highlight>
                  <a:srgbClr val="FFFF00"/>
                </a:highlight>
                <a:latin typeface="Raleway"/>
              </a:rPr>
              <a:t>@</a:t>
            </a:r>
            <a:r>
              <a:rPr lang="en-US" b="1" i="1" dirty="0" err="1">
                <a:solidFill>
                  <a:srgbClr val="000000"/>
                </a:solidFill>
                <a:highlight>
                  <a:srgbClr val="FFFF00"/>
                </a:highlight>
                <a:latin typeface="Raleway"/>
              </a:rPr>
              <a:t>ComponentScan</a:t>
            </a:r>
            <a:r>
              <a:rPr lang="en-US" dirty="0">
                <a:solidFill>
                  <a:srgbClr val="000000"/>
                </a:solidFill>
                <a:latin typeface="Raleway"/>
              </a:rPr>
              <a:t> annotations with their default attributes.</a:t>
            </a:r>
          </a:p>
          <a:p>
            <a:br>
              <a:rPr lang="en-US" dirty="0">
                <a:solidFill>
                  <a:srgbClr val="000000"/>
                </a:solidFill>
                <a:latin typeface="Raleway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79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3600-8225-42D7-8739-7C22A90C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Under the Covers of Spring Boot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AB3B-79B2-44BC-B62D-7AC3B484425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One of Spring Boot's most powerful features is its auto-configuration.</a:t>
            </a:r>
          </a:p>
          <a:p>
            <a:endParaRPr lang="en-US" dirty="0"/>
          </a:p>
          <a:p>
            <a:r>
              <a:rPr lang="en-US" dirty="0"/>
              <a:t>This magic is key to the </a:t>
            </a:r>
            <a:r>
              <a:rPr lang="en-US" dirty="0">
                <a:highlight>
                  <a:srgbClr val="FFFF00"/>
                </a:highlight>
              </a:rPr>
              <a:t>convention-over-configuration</a:t>
            </a:r>
            <a:r>
              <a:rPr lang="en-US" dirty="0"/>
              <a:t> approach that has brought a huge boost in productivity to Java developers.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D9AD0-9EA6-423A-9FA4-97360B684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3C56-E491-49B2-93F3-63532DF516B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76949"/>
      </p:ext>
    </p:extLst>
  </p:cSld>
  <p:clrMapOvr>
    <a:masterClrMapping/>
  </p:clrMapOvr>
</p:sld>
</file>

<file path=ppt/theme/theme1.xml><?xml version="1.0" encoding="utf-8"?>
<a:theme xmlns:a="http://schemas.openxmlformats.org/drawingml/2006/main" name="CGI Onscreen Template - Ice v17">
  <a:themeElements>
    <a:clrScheme name="CGI">
      <a:dk1>
        <a:srgbClr val="363534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991F3D"/>
      </a:accent2>
      <a:accent3>
        <a:srgbClr val="FF6A00"/>
      </a:accent3>
      <a:accent4>
        <a:srgbClr val="A1C4D0"/>
      </a:accent4>
      <a:accent5>
        <a:srgbClr val="F2A200"/>
      </a:accent5>
      <a:accent6>
        <a:srgbClr val="A5ACB0"/>
      </a:accent6>
      <a:hlink>
        <a:srgbClr val="E67386"/>
      </a:hlink>
      <a:folHlink>
        <a:srgbClr val="FFAA9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0" rIns="0" bIns="0" rtlCol="0">
        <a:spAutoFit/>
      </a:bodyPr>
      <a:lstStyle>
        <a:defPPr>
          <a:defRPr dirty="0" smtClean="0"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CSMeta2010Field xmlns="http://schemas.microsoft.com/sharepoint/v3">e3756241-2df6-41de-be5e-75b6e6bb08f6;2012-09-21 22:00:55;PENDINGCLASSIFICATION;False</CSMeta2010Field>
    <c5aebc35b3e840e5912c276ffe755dcf xmlns="d95a5b16-1b8d-4c7c-9ebf-89c0983b6970">
      <Terms xmlns="http://schemas.microsoft.com/office/infopath/2007/PartnerControls"/>
    </c5aebc35b3e840e5912c276ffe755dcf>
    <c79d12643ffc4d60ab657aaa1718cc32 xmlns="d95a5b16-1b8d-4c7c-9ebf-89c0983b6970">
      <Terms xmlns="http://schemas.microsoft.com/office/infopath/2007/PartnerControls"/>
    </c79d12643ffc4d60ab657aaa1718cc32>
    <p43f7bb208e443c9b50eb304fe6606a3 xmlns="d95a5b16-1b8d-4c7c-9ebf-89c0983b6970">
      <Terms xmlns="http://schemas.microsoft.com/office/infopath/2007/PartnerControls"/>
    </p43f7bb208e443c9b50eb304fe6606a3>
    <TaxCatchAll xmlns="d95a5b16-1b8d-4c7c-9ebf-89c0983b6970"/>
    <h4c66fbf292e4125b0e390af25f11c04 xmlns="d95a5b16-1b8d-4c7c-9ebf-89c0983b6970">
      <Terms xmlns="http://schemas.microsoft.com/office/infopath/2007/PartnerControls"/>
    </h4c66fbf292e4125b0e390af25f11c04>
    <eafb632c3f5c40ba98242be6bbd6bb17 xmlns="d95a5b16-1b8d-4c7c-9ebf-89c0983b6970">
      <Terms xmlns="http://schemas.microsoft.com/office/infopath/2007/PartnerControls"/>
    </eafb632c3f5c40ba98242be6bbd6bb17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E88B5A4C166F4D845B9CCD5CB96BA1" ma:contentTypeVersion="12" ma:contentTypeDescription="Create a new document." ma:contentTypeScope="" ma:versionID="932543ea927b72e086287f4d6b3ada9b">
  <xsd:schema xmlns:xsd="http://www.w3.org/2001/XMLSchema" xmlns:xs="http://www.w3.org/2001/XMLSchema" xmlns:p="http://schemas.microsoft.com/office/2006/metadata/properties" xmlns:ns1="http://schemas.microsoft.com/sharepoint/v3" xmlns:ns2="d95a5b16-1b8d-4c7c-9ebf-89c0983b6970" targetNamespace="http://schemas.microsoft.com/office/2006/metadata/properties" ma:root="true" ma:fieldsID="c4e0bb6a8f3c457cd45f9ca23030de3a" ns1:_="" ns2:_="">
    <xsd:import namespace="http://schemas.microsoft.com/sharepoint/v3"/>
    <xsd:import namespace="d95a5b16-1b8d-4c7c-9ebf-89c0983b6970"/>
    <xsd:element name="properties">
      <xsd:complexType>
        <xsd:sequence>
          <xsd:element name="documentManagement">
            <xsd:complexType>
              <xsd:all>
                <xsd:element ref="ns2:p43f7bb208e443c9b50eb304fe6606a3" minOccurs="0"/>
                <xsd:element ref="ns2:TaxCatchAll" minOccurs="0"/>
                <xsd:element ref="ns2:TaxCatchAllLabel" minOccurs="0"/>
                <xsd:element ref="ns2:c79d12643ffc4d60ab657aaa1718cc32" minOccurs="0"/>
                <xsd:element ref="ns2:c5aebc35b3e840e5912c276ffe755dcf" minOccurs="0"/>
                <xsd:element ref="ns2:h4c66fbf292e4125b0e390af25f11c04" minOccurs="0"/>
                <xsd:element ref="ns2:eafb632c3f5c40ba98242be6bbd6bb17" minOccurs="0"/>
                <xsd:element ref="ns1:CSMeta2010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CSMeta2010Field" ma:index="20" nillable="true" ma:displayName="Classification Status" ma:internalName="CSMeta2010Field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5a5b16-1b8d-4c7c-9ebf-89c0983b6970" elementFormDefault="qualified">
    <xsd:import namespace="http://schemas.microsoft.com/office/2006/documentManagement/types"/>
    <xsd:import namespace="http://schemas.microsoft.com/office/infopath/2007/PartnerControls"/>
    <xsd:element name="p43f7bb208e443c9b50eb304fe6606a3" ma:index="8" nillable="true" ma:taxonomy="true" ma:internalName="p43f7bb208e443c9b50eb304fe6606a3" ma:taxonomyFieldName="Business_x0020_theme" ma:displayName="Business theme" ma:default="" ma:fieldId="{943f7bb2-08e4-43c9-b50e-b304fe6606a3}" ma:sspId="c730d5d4-e911-429a-be83-99efcd06639f" ma:termSetId="40e3bc58-7cf7-4ad5-80c9-03b2ad9897a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662b4ac2-02b9-4ccd-8625-3c003090dbbe}" ma:internalName="TaxCatchAll" ma:showField="CatchAllData" ma:web="d95a5b16-1b8d-4c7c-9ebf-89c0983b69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662b4ac2-02b9-4ccd-8625-3c003090dbbe}" ma:internalName="TaxCatchAllLabel" ma:readOnly="true" ma:showField="CatchAllDataLabel" ma:web="d95a5b16-1b8d-4c7c-9ebf-89c0983b69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79d12643ffc4d60ab657aaa1718cc32" ma:index="12" nillable="true" ma:taxonomy="true" ma:internalName="c79d12643ffc4d60ab657aaa1718cc32" ma:taxonomyFieldName="Organisation" ma:displayName="Organisation" ma:default="" ma:fieldId="{c79d1264-3ffc-4d60-ab65-7aaa1718cc32}" ma:sspId="c730d5d4-e911-429a-be83-99efcd06639f" ma:termSetId="a5b47c7d-3218-4211-987c-a37cca4b051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5aebc35b3e840e5912c276ffe755dcf" ma:index="14" nillable="true" ma:taxonomy="true" ma:internalName="c5aebc35b3e840e5912c276ffe755dcf" ma:taxonomyFieldName="Sector" ma:displayName="Sector" ma:default="" ma:fieldId="{c5aebc35-b3e8-40e5-912c-276ffe755dcf}" ma:sspId="c730d5d4-e911-429a-be83-99efcd06639f" ma:termSetId="e51ebaad-fa61-40f4-9e0b-7fe488c7df1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4c66fbf292e4125b0e390af25f11c04" ma:index="16" nillable="true" ma:taxonomy="true" ma:internalName="h4c66fbf292e4125b0e390af25f11c04" ma:taxonomyFieldName="Proposition1" ma:displayName="Proposition" ma:default="" ma:fieldId="{14c66fbf-292e-4125-b0e3-90af25f11c04}" ma:taxonomyMulti="true" ma:sspId="c730d5d4-e911-429a-be83-99efcd06639f" ma:termSetId="79a8103d-dcc6-4d07-baef-d718c46c67b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afb632c3f5c40ba98242be6bbd6bb17" ma:index="18" nillable="true" ma:taxonomy="true" ma:internalName="eafb632c3f5c40ba98242be6bbd6bb17" ma:taxonomyFieldName="Service_x0020_line" ma:displayName="Service line" ma:default="" ma:fieldId="{eafb632c-3f5c-40ba-9824-2be6bbd6bb17}" ma:taxonomyMulti="true" ma:sspId="c730d5d4-e911-429a-be83-99efcd06639f" ma:termSetId="83301147-ea17-4e88-a9d3-5d2a13ad740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ItemUpdatedEventHandlerForConceptSearch</Name>
    <Synchronization>Default</Synchronization>
    <Type>10002</Type>
    <SequenceNumber>10001</SequenceNumber>
    <Assembly>conceptSearching.Sharepoint.ContentTypes, Version=1.0.0.0, Culture=neutral, PublicKeyToken=858f8f13980e4745</Assembly>
    <Class>conceptSearching.Sharepoint.ContentTypes.CSHandleEvent</Class>
    <Data/>
    <Filter/>
  </Receiver>
  <Receiver>
    <Name>ItemCheckedInEventHandlerForConceptSearch</Name>
    <Synchronization>Default</Synchronization>
    <Type>10004</Type>
    <SequenceNumber>10002</SequenceNumber>
    <Assembly>conceptSearching.Sharepoint.ContentTypes, Version=1.0.0.0, Culture=neutral, PublicKeyToken=858f8f13980e4745</Assembly>
    <Class>conceptSearching.Sharepoint.ContentTypes.CSHandleEvent</Class>
    <Data/>
    <Filter/>
  </Receiver>
  <Receiver>
    <Name>ItemUncheckedOutEventHandlerForConceptSearch</Name>
    <Synchronization>Default</Synchronization>
    <Type>10006</Type>
    <SequenceNumber>10003</SequenceNumber>
    <Assembly>conceptSearching.Sharepoint.ContentTypes, Version=1.0.0.0, Culture=neutral, PublicKeyToken=858f8f13980e4745</Assembly>
    <Class>conceptSearching.Sharepoint.ContentTypes.CSHandleEvent</Class>
    <Data/>
    <Filter/>
  </Receiver>
  <Receiver>
    <Name>ItemAddedEventHandlerForConceptSearch</Name>
    <Synchronization>Default</Synchronization>
    <Type>10001</Type>
    <SequenceNumber>10004</SequenceNumber>
    <Assembly>conceptSearching.Sharepoint.ContentTypes, Version=1.0.0.0, Culture=neutral, PublicKeyToken=858f8f13980e4745</Assembly>
    <Class>conceptSearching.Sharepoint.ContentTypes.CSHandleEvent</Class>
    <Data/>
    <Filter/>
  </Receiver>
  <Receiver>
    <Name>ItemFileMovedEventHandlerForConceptSearch</Name>
    <Synchronization>Default</Synchronization>
    <Type>10009</Type>
    <SequenceNumber>10005</SequenceNumber>
    <Assembly>conceptSearching.Sharepoint.ContentTypes, Version=1.0.0.0, Culture=neutral, PublicKeyToken=858f8f13980e4745</Assembly>
    <Class>conceptSearching.Sharepoint.ContentTypes.CSHandleEvent</Class>
    <Data/>
    <Filter/>
  </Receiver>
  <Receiver>
    <Name>ItemDeletedEventHandlerForConceptSearch</Name>
    <Synchronization>Default</Synchronization>
    <Type>10003</Type>
    <SequenceNumber>10006</SequenceNumber>
    <Assembly>conceptSearching.Sharepoint.ContentTypes, Version=1.0.0.0, Culture=neutral, PublicKeyToken=858f8f13980e4745</Assembly>
    <Class>conceptSearching.Sharepoint.ContentTypes.CSHandleEvent</Class>
    <Data/>
    <Filter/>
  </Receiver>
  <Receiver>
    <Name>ItemUpdatedEventHandlerForConceptSearch</Name>
    <Synchronization>Asynchronous</Synchronization>
    <Type>10002</Type>
    <SequenceNumber>10001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ItemCheckedInEventHandlerForConceptSearch</Name>
    <Synchronization>Asynchronous</Synchronization>
    <Type>10004</Type>
    <SequenceNumber>10002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ItemUncheckedOutEventHandlerForConceptSearch</Name>
    <Synchronization>Asynchronous</Synchronization>
    <Type>10006</Type>
    <SequenceNumber>10003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ItemAddedEventHandlerForConceptSearch</Name>
    <Synchronization>Asynchronous</Synchronization>
    <Type>10001</Type>
    <SequenceNumber>10004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ItemFileMovedEventHandlerForConceptSearch</Name>
    <Synchronization>Asynchronous</Synchronization>
    <Type>10009</Type>
    <SequenceNumber>10005</SequenceNumber>
    <Assembly>conceptSearching.Sharepoint.ContentTypes2010, Version=1.0.0.0, Culture=neutral, PublicKeyToken=858f8f13980e4745</Assembly>
    <Class>conceptSearching.Sharepoint.ContentTypes2010.CSHandleEvent</Class>
    <Data/>
    <Filter/>
  </Receiver>
  <Receiver>
    <Name>ItemDeletedEventHandlerForConceptSearch</Name>
    <Synchronization>Asynchronous</Synchronization>
    <Type>10003</Type>
    <SequenceNumber>10006</SequenceNumber>
    <Assembly>conceptSearching.Sharepoint.ContentTypes2010, Version=1.0.0.0, Culture=neutral, PublicKeyToken=858f8f13980e4745</Assembly>
    <Class>conceptSearching.Sharepoint.ContentTypes2010.CSHandleEvent</Class>
    <Data/>
    <Filter/>
  </Receiver>
</spe:Receivers>
</file>

<file path=customXml/itemProps1.xml><?xml version="1.0" encoding="utf-8"?>
<ds:datastoreItem xmlns:ds="http://schemas.openxmlformats.org/officeDocument/2006/customXml" ds:itemID="{2F4C4F6A-F6A5-45C8-BAAA-52FB70E387C7}">
  <ds:schemaRefs>
    <ds:schemaRef ds:uri="http://schemas.microsoft.com/office/2006/metadata/properties"/>
    <ds:schemaRef ds:uri="http://schemas.microsoft.com/sharepoint/v3"/>
    <ds:schemaRef ds:uri="d95a5b16-1b8d-4c7c-9ebf-89c0983b6970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2C6FE6-5625-438C-ACCA-347FE9C06C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95a5b16-1b8d-4c7c-9ebf-89c0983b69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92B128B-852E-4970-B7DA-406C2DC81E71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CGI Onscreen Template - Ice v17</Template>
  <TotalTime>2389</TotalTime>
  <Words>964</Words>
  <Application>Microsoft Office PowerPoint</Application>
  <PresentationFormat>On-screen Show (4:3)</PresentationFormat>
  <Paragraphs>203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-apple-system</vt:lpstr>
      <vt:lpstr>Arial</vt:lpstr>
      <vt:lpstr>Raleway</vt:lpstr>
      <vt:lpstr>Verdana</vt:lpstr>
      <vt:lpstr>CGI Onscreen Template - Ice v17</vt:lpstr>
      <vt:lpstr>Spring Boot </vt:lpstr>
      <vt:lpstr>Training Agenda Day wise</vt:lpstr>
      <vt:lpstr>Spring Boot Overview</vt:lpstr>
      <vt:lpstr>Features</vt:lpstr>
      <vt:lpstr>Java Baseline</vt:lpstr>
      <vt:lpstr>Dependency Management</vt:lpstr>
      <vt:lpstr>Starters</vt:lpstr>
      <vt:lpstr>Auto Configuration </vt:lpstr>
      <vt:lpstr> Under the Covers of Spring Boot </vt:lpstr>
      <vt:lpstr>@EnableAutoConfiguration</vt:lpstr>
      <vt:lpstr>@ComponentScan</vt:lpstr>
      <vt:lpstr>@SpringBootConfiguration</vt:lpstr>
      <vt:lpstr>Component or Beans – Managed by Spring</vt:lpstr>
      <vt:lpstr>Beans Instantiation in Spring Boot Application</vt:lpstr>
      <vt:lpstr>Disabling Specific Auto-configuration Classes</vt:lpstr>
      <vt:lpstr>CommandLineRunner</vt:lpstr>
      <vt:lpstr>CommandLineRunner</vt:lpstr>
      <vt:lpstr>Reading Properties</vt:lpstr>
      <vt:lpstr>Spring Data JPA</vt:lpstr>
      <vt:lpstr>Configuration</vt:lpstr>
      <vt:lpstr>Domain/Entities</vt:lpstr>
      <vt:lpstr>Persistence Identity</vt:lpstr>
      <vt:lpstr>Identity Generator</vt:lpstr>
      <vt:lpstr>Customizing Entity Object</vt:lpstr>
      <vt:lpstr>Entity Relationship</vt:lpstr>
      <vt:lpstr>Many to One Relationship</vt:lpstr>
      <vt:lpstr>One To Many Relationship</vt:lpstr>
      <vt:lpstr>Many to Many Relationship</vt:lpstr>
      <vt:lpstr>Managing Entities in JPA</vt:lpstr>
      <vt:lpstr>Persistence Context</vt:lpstr>
      <vt:lpstr>Repository Hierarchy</vt:lpstr>
      <vt:lpstr>User Defined Repository</vt:lpstr>
      <vt:lpstr>Defining Query Methods</vt:lpstr>
      <vt:lpstr>Custom Queries</vt:lpstr>
      <vt:lpstr>Named Queries</vt:lpstr>
      <vt:lpstr>Spring MVC Architecture</vt:lpstr>
      <vt:lpstr>Web Services</vt:lpstr>
      <vt:lpstr>SOAP</vt:lpstr>
      <vt:lpstr>REST</vt:lpstr>
      <vt:lpstr>SOAP VS REST</vt:lpstr>
      <vt:lpstr>HTTP Methods – CRUD in REST</vt:lpstr>
      <vt:lpstr>HTTP Headers</vt:lpstr>
      <vt:lpstr>HTTP Status Codes</vt:lpstr>
      <vt:lpstr>Rest Calls in Spring</vt:lpstr>
      <vt:lpstr>RestTemplate Class</vt:lpstr>
      <vt:lpstr>Annotations in REST</vt:lpstr>
      <vt:lpstr>JSON Representation </vt:lpstr>
      <vt:lpstr>Spring Security - Architecture</vt:lpstr>
      <vt:lpstr>Spring Security - Architecture</vt:lpstr>
      <vt:lpstr>User Management</vt:lpstr>
      <vt:lpstr>Token Based Security</vt:lpstr>
      <vt:lpstr>Advantages of Token Based Security</vt:lpstr>
      <vt:lpstr>JWT Token</vt:lpstr>
      <vt:lpstr>JWT Token</vt:lpstr>
      <vt:lpstr>JWT Token</vt:lpstr>
      <vt:lpstr>JWT Token</vt:lpstr>
      <vt:lpstr>Monitoring Applications</vt:lpstr>
      <vt:lpstr>Monitoring Applications</vt:lpstr>
      <vt:lpstr>Enabling Actuator Endpoints</vt:lpstr>
      <vt:lpstr>Actuator Features</vt:lpstr>
      <vt:lpstr>Packaging Applications</vt:lpstr>
      <vt:lpstr>Packaging Applications</vt:lpstr>
    </vt:vector>
  </TitlesOfParts>
  <Company>CGI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karen.sellers</dc:creator>
  <cp:lastModifiedBy>priya gawada</cp:lastModifiedBy>
  <cp:revision>335</cp:revision>
  <cp:lastPrinted>2017-07-24T02:37:22Z</cp:lastPrinted>
  <dcterms:created xsi:type="dcterms:W3CDTF">2012-12-22T14:27:28Z</dcterms:created>
  <dcterms:modified xsi:type="dcterms:W3CDTF">2021-07-03T14:11:53Z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Onscreen</vt:lpwstr>
  </property>
  <property fmtid="{D5CDD505-2E9C-101B-9397-08002B2CF9AE}" pid="3" name="WizKit Template Version">
    <vt:i4>5</vt:i4>
  </property>
  <property fmtid="{D5CDD505-2E9C-101B-9397-08002B2CF9AE}" pid="4" name="ContentTypeId">
    <vt:lpwstr>0x01010005E88B5A4C166F4D845B9CCD5CB96BA1</vt:lpwstr>
  </property>
  <property fmtid="{D5CDD505-2E9C-101B-9397-08002B2CF9AE}" pid="5" name="CSClassificationMetaXML">
    <vt:lpwstr>cb5dc3c5-268e-4ea5-8825-517ef1bf2f0d;2012-01-24 10:31:10;PENDINGCLASSIFICATION;</vt:lpwstr>
  </property>
  <property fmtid="{D5CDD505-2E9C-101B-9397-08002B2CF9AE}" pid="6" name="Service_x0020_line">
    <vt:lpwstr/>
  </property>
  <property fmtid="{D5CDD505-2E9C-101B-9397-08002B2CF9AE}" pid="7" name="Proposition1">
    <vt:lpwstr/>
  </property>
  <property fmtid="{D5CDD505-2E9C-101B-9397-08002B2CF9AE}" pid="8" name="Service line">
    <vt:lpwstr/>
  </property>
</Properties>
</file>